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7772400" cy="100584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5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8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18316-EE13-4311-958F-84BE8FCA0D0F}" type="datetimeFigureOut">
              <a:rPr lang="es-MX" smtClean="0"/>
              <a:t>16/04/2024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27EC-7145-4C14-8455-F7916380D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149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18316-EE13-4311-958F-84BE8FCA0D0F}" type="datetimeFigureOut">
              <a:rPr lang="es-MX" smtClean="0"/>
              <a:t>16/04/2024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27EC-7145-4C14-8455-F7916380D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8886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18316-EE13-4311-958F-84BE8FCA0D0F}" type="datetimeFigureOut">
              <a:rPr lang="es-MX" smtClean="0"/>
              <a:t>16/04/2024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27EC-7145-4C14-8455-F7916380D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6352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18316-EE13-4311-958F-84BE8FCA0D0F}" type="datetimeFigureOut">
              <a:rPr lang="es-MX" smtClean="0"/>
              <a:t>16/04/2024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27EC-7145-4C14-8455-F7916380D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210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18316-EE13-4311-958F-84BE8FCA0D0F}" type="datetimeFigureOut">
              <a:rPr lang="es-MX" smtClean="0"/>
              <a:t>16/04/2024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27EC-7145-4C14-8455-F7916380D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865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18316-EE13-4311-958F-84BE8FCA0D0F}" type="datetimeFigureOut">
              <a:rPr lang="es-MX" smtClean="0"/>
              <a:t>16/04/2024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27EC-7145-4C14-8455-F7916380D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099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18316-EE13-4311-958F-84BE8FCA0D0F}" type="datetimeFigureOut">
              <a:rPr lang="es-MX" smtClean="0"/>
              <a:t>16/04/2024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27EC-7145-4C14-8455-F7916380D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794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18316-EE13-4311-958F-84BE8FCA0D0F}" type="datetimeFigureOut">
              <a:rPr lang="es-MX" smtClean="0"/>
              <a:t>16/04/2024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27EC-7145-4C14-8455-F7916380D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54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18316-EE13-4311-958F-84BE8FCA0D0F}" type="datetimeFigureOut">
              <a:rPr lang="es-MX" smtClean="0"/>
              <a:t>16/04/2024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27EC-7145-4C14-8455-F7916380D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596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18316-EE13-4311-958F-84BE8FCA0D0F}" type="datetimeFigureOut">
              <a:rPr lang="es-MX" smtClean="0"/>
              <a:t>16/04/2024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27EC-7145-4C14-8455-F7916380D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192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18316-EE13-4311-958F-84BE8FCA0D0F}" type="datetimeFigureOut">
              <a:rPr lang="es-MX" smtClean="0"/>
              <a:t>16/04/2024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27EC-7145-4C14-8455-F7916380D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759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18316-EE13-4311-958F-84BE8FCA0D0F}" type="datetimeFigureOut">
              <a:rPr lang="es-MX" smtClean="0"/>
              <a:t>16/04/2024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427EC-7145-4C14-8455-F7916380D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700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5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565483" y="338082"/>
            <a:ext cx="794084" cy="794084"/>
            <a:chOff x="565483" y="594780"/>
            <a:chExt cx="794084" cy="794084"/>
          </a:xfrm>
        </p:grpSpPr>
        <p:cxnSp>
          <p:nvCxnSpPr>
            <p:cNvPr id="3" name="Conector recto 2"/>
            <p:cNvCxnSpPr/>
            <p:nvPr/>
          </p:nvCxnSpPr>
          <p:spPr>
            <a:xfrm>
              <a:off x="565483" y="594780"/>
              <a:ext cx="0" cy="79408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ector recto 3"/>
            <p:cNvCxnSpPr/>
            <p:nvPr/>
          </p:nvCxnSpPr>
          <p:spPr>
            <a:xfrm rot="16200000">
              <a:off x="962525" y="198960"/>
              <a:ext cx="0" cy="79408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upo 4"/>
          <p:cNvGrpSpPr/>
          <p:nvPr/>
        </p:nvGrpSpPr>
        <p:grpSpPr>
          <a:xfrm flipH="1">
            <a:off x="6641433" y="338082"/>
            <a:ext cx="794084" cy="794084"/>
            <a:chOff x="565483" y="594780"/>
            <a:chExt cx="794084" cy="794084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565483" y="594780"/>
              <a:ext cx="0" cy="79408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rot="16200000">
              <a:off x="962525" y="198960"/>
              <a:ext cx="0" cy="79408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o 7"/>
          <p:cNvGrpSpPr/>
          <p:nvPr/>
        </p:nvGrpSpPr>
        <p:grpSpPr>
          <a:xfrm rot="16200000">
            <a:off x="565483" y="8970904"/>
            <a:ext cx="794084" cy="794084"/>
            <a:chOff x="565483" y="594780"/>
            <a:chExt cx="794084" cy="794084"/>
          </a:xfrm>
        </p:grpSpPr>
        <p:cxnSp>
          <p:nvCxnSpPr>
            <p:cNvPr id="9" name="Conector recto 8"/>
            <p:cNvCxnSpPr/>
            <p:nvPr/>
          </p:nvCxnSpPr>
          <p:spPr>
            <a:xfrm>
              <a:off x="565483" y="594780"/>
              <a:ext cx="0" cy="79408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>
            <a:xfrm rot="16200000">
              <a:off x="962525" y="198960"/>
              <a:ext cx="0" cy="79408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o 10"/>
          <p:cNvGrpSpPr/>
          <p:nvPr/>
        </p:nvGrpSpPr>
        <p:grpSpPr>
          <a:xfrm rot="10800000">
            <a:off x="6641433" y="8970904"/>
            <a:ext cx="794084" cy="794084"/>
            <a:chOff x="565483" y="594780"/>
            <a:chExt cx="794084" cy="794084"/>
          </a:xfrm>
        </p:grpSpPr>
        <p:cxnSp>
          <p:nvCxnSpPr>
            <p:cNvPr id="12" name="Conector recto 11"/>
            <p:cNvCxnSpPr/>
            <p:nvPr/>
          </p:nvCxnSpPr>
          <p:spPr>
            <a:xfrm>
              <a:off x="565483" y="594780"/>
              <a:ext cx="0" cy="79408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/>
          </p:nvCxnSpPr>
          <p:spPr>
            <a:xfrm rot="16200000">
              <a:off x="962525" y="198960"/>
              <a:ext cx="0" cy="79408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Imagen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037" y="413536"/>
            <a:ext cx="5215471" cy="144546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3401" y="2216156"/>
            <a:ext cx="840443" cy="1037281"/>
          </a:xfrm>
          <a:prstGeom prst="rect">
            <a:avLst/>
          </a:prstGeom>
        </p:spPr>
      </p:pic>
      <p:sp>
        <p:nvSpPr>
          <p:cNvPr id="17" name="CuadroTexto 16"/>
          <p:cNvSpPr txBox="1"/>
          <p:nvPr/>
        </p:nvSpPr>
        <p:spPr>
          <a:xfrm>
            <a:off x="2977663" y="3337975"/>
            <a:ext cx="1874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TÍTULO DEL TRABAJO</a:t>
            </a:r>
            <a:endParaRPr lang="es-MX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962525" y="3683607"/>
            <a:ext cx="63026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PROTOTIPO DE UN KIT ELÉCTRICO PARA LA CONVERSIÓN DE MOTOCICLETAS DE COMBUSTIÓN A HÍBRIDA</a:t>
            </a:r>
            <a:endParaRPr lang="es-MX" sz="20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3308933" y="2191979"/>
            <a:ext cx="11448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MODALIDAD</a:t>
            </a:r>
            <a:endParaRPr lang="es-MX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2534435" y="2560453"/>
            <a:ext cx="2752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PROYECTO ESPECÍFICO</a:t>
            </a:r>
            <a:endParaRPr lang="es-MX" sz="2400" b="1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2576359" y="5467986"/>
            <a:ext cx="28857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QUE PARA OBTENER EL TÍTULO DE</a:t>
            </a:r>
            <a:endParaRPr lang="es-MX" sz="20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2681910" y="5883915"/>
            <a:ext cx="2736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INGENIERO EN ENERGÍA</a:t>
            </a:r>
            <a:endParaRPr lang="es-MX" sz="1600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3506103" y="6539297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PRESENTA</a:t>
            </a:r>
            <a:endParaRPr lang="es-MX" sz="16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2603611" y="6837297"/>
            <a:ext cx="2831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ALEXIS GUIDO LAGUNAS </a:t>
            </a:r>
            <a:endParaRPr lang="es-MX" sz="1600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4581292" y="9355405"/>
            <a:ext cx="2744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SAHUAYO, MICH,. A  MAYO DE 2023.</a:t>
            </a:r>
            <a:endParaRPr lang="es-MX" sz="16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3589458" y="7565921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DIRECTOR</a:t>
            </a:r>
            <a:endParaRPr lang="es-MX" sz="16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1914073" y="7912669"/>
            <a:ext cx="4115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DR. GUILLERMO ADOLFO ANAYA RUÍZ</a:t>
            </a:r>
            <a:endParaRPr lang="es-MX" sz="1600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1865428" y="8710092"/>
            <a:ext cx="430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M.C. VÍCTOR MANUEL MÉNDEZ ABREGO</a:t>
            </a:r>
            <a:endParaRPr lang="es-MX" sz="1600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3535758" y="8363291"/>
            <a:ext cx="11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CODIRECTOR</a:t>
            </a:r>
            <a:endParaRPr lang="es-MX" sz="16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15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56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Bahnschrift</vt:lpstr>
      <vt:lpstr>Bahnschrift Light Condensed</vt:lpstr>
      <vt:lpstr>Bahnschrift SemiBold Condensed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alu_energia</dc:creator>
  <cp:lastModifiedBy>Usuario de Windows</cp:lastModifiedBy>
  <cp:revision>16</cp:revision>
  <dcterms:created xsi:type="dcterms:W3CDTF">2023-05-26T16:18:36Z</dcterms:created>
  <dcterms:modified xsi:type="dcterms:W3CDTF">2024-04-16T16:51:11Z</dcterms:modified>
</cp:coreProperties>
</file>