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88" r:id="rId9"/>
    <p:sldId id="289" r:id="rId10"/>
    <p:sldId id="290" r:id="rId11"/>
    <p:sldId id="291" r:id="rId12"/>
    <p:sldId id="269" r:id="rId13"/>
    <p:sldId id="270" r:id="rId14"/>
    <p:sldId id="282" r:id="rId15"/>
    <p:sldId id="286" r:id="rId16"/>
    <p:sldId id="284" r:id="rId17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F21"/>
    <a:srgbClr val="156757"/>
    <a:srgbClr val="145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5673"/>
  </p:normalViewPr>
  <p:slideViewPr>
    <p:cSldViewPr snapToGrid="0" snapToObjects="1">
      <p:cViewPr varScale="1">
        <p:scale>
          <a:sx n="82" d="100"/>
          <a:sy n="82" d="100"/>
        </p:scale>
        <p:origin x="95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hyperlink" Target="Incumplimiento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F13168-BD5B-4796-A68F-0E1ED8AA296A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C4BC870-8772-4E7F-A455-CBD272637FAF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2">
                <a:shade val="30000"/>
                <a:satMod val="115000"/>
                <a:lumMod val="52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/>
        <a:effectLst>
          <a:outerShdw blurRad="165100" dist="127000" dir="3780000" sx="94000" sy="94000" algn="ctr" rotWithShape="0">
            <a:srgbClr val="000000"/>
          </a:outerShdw>
        </a:effectLst>
      </dgm:spPr>
      <dgm:t>
        <a:bodyPr/>
        <a:lstStyle/>
        <a:p>
          <a:r>
            <a: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Contraloría Social</a:t>
          </a:r>
        </a:p>
      </dgm:t>
    </dgm:pt>
    <dgm:pt modelId="{5024BE33-742B-4FEE-ABA5-B76F90BCE247}" type="parTrans" cxnId="{F60EF9AC-6A40-495E-9691-D3799B19B88F}">
      <dgm:prSet/>
      <dgm:spPr/>
      <dgm:t>
        <a:bodyPr/>
        <a:lstStyle/>
        <a:p>
          <a:endParaRPr lang="es-MX"/>
        </a:p>
      </dgm:t>
    </dgm:pt>
    <dgm:pt modelId="{1E988879-B686-41A7-A9C2-13F3283656B5}" type="sibTrans" cxnId="{F60EF9AC-6A40-495E-9691-D3799B19B88F}">
      <dgm:prSet/>
      <dgm:spPr>
        <a:solidFill>
          <a:srgbClr val="C00000"/>
        </a:solidFill>
      </dgm:spPr>
      <dgm:t>
        <a:bodyPr/>
        <a:lstStyle/>
        <a:p>
          <a:endParaRPr lang="es-MX"/>
        </a:p>
      </dgm:t>
    </dgm:pt>
    <dgm:pt modelId="{003BF9CE-6148-492D-8CC4-025ACB0DDAE7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004726"/>
        </a:solidFill>
        <a:ln/>
        <a:effectLst>
          <a:outerShdw blurRad="165100" dist="127000" dir="3780000" sx="94000" sy="94000" algn="ctr" rotWithShape="0">
            <a:srgbClr val="000000"/>
          </a:outerShdw>
        </a:effectLst>
      </dgm:spPr>
      <dgm:t>
        <a:bodyPr/>
        <a:lstStyle/>
        <a:p>
          <a:r>
            <a: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Mecanismo de los Beneficiarios</a:t>
          </a:r>
        </a:p>
      </dgm:t>
    </dgm:pt>
    <dgm:pt modelId="{281E6E00-5FF2-4121-80D6-66DF2E86F3FA}" type="parTrans" cxnId="{0F7FD859-B3B1-4947-A914-ABB7B7A31EA7}">
      <dgm:prSet/>
      <dgm:spPr/>
      <dgm:t>
        <a:bodyPr/>
        <a:lstStyle/>
        <a:p>
          <a:endParaRPr lang="es-MX"/>
        </a:p>
      </dgm:t>
    </dgm:pt>
    <dgm:pt modelId="{769E289A-844D-4AF7-B58F-EA4661A66CE4}" type="sibTrans" cxnId="{0F7FD859-B3B1-4947-A914-ABB7B7A31EA7}">
      <dgm:prSet/>
      <dgm:spPr>
        <a:solidFill>
          <a:srgbClr val="C00000"/>
        </a:solidFill>
      </dgm:spPr>
      <dgm:t>
        <a:bodyPr/>
        <a:lstStyle/>
        <a:p>
          <a:endParaRPr lang="es-MX"/>
        </a:p>
      </dgm:t>
    </dgm:pt>
    <dgm:pt modelId="{63A23AC6-9020-4F53-9934-C1A362074DAF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2">
                <a:shade val="30000"/>
                <a:satMod val="115000"/>
                <a:lumMod val="32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/>
        <a:effectLst>
          <a:outerShdw blurRad="165100" dist="127000" dir="3780000" sx="94000" sy="94000" algn="ctr" rotWithShape="0">
            <a:srgbClr val="000000"/>
          </a:outerShdw>
        </a:effectLst>
      </dgm:spPr>
      <dgm:t>
        <a:bodyPr/>
        <a:lstStyle/>
        <a:p>
          <a:r>
            <a: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Objetivo: Verificar el cumplimiento de metas y la aplicación de recursos públicos</a:t>
          </a:r>
        </a:p>
      </dgm:t>
    </dgm:pt>
    <dgm:pt modelId="{398E14EA-1A98-42EE-8CD5-5F1062B50F96}" type="parTrans" cxnId="{6C16B545-7154-45FA-9C1A-3E3CCA702B7A}">
      <dgm:prSet/>
      <dgm:spPr/>
      <dgm:t>
        <a:bodyPr/>
        <a:lstStyle/>
        <a:p>
          <a:endParaRPr lang="es-MX"/>
        </a:p>
      </dgm:t>
    </dgm:pt>
    <dgm:pt modelId="{7389E91C-F67A-4188-82C5-8F64B71B8A6C}" type="sibTrans" cxnId="{6C16B545-7154-45FA-9C1A-3E3CCA702B7A}">
      <dgm:prSet/>
      <dgm:spPr>
        <a:noFill/>
      </dgm:spPr>
      <dgm:t>
        <a:bodyPr/>
        <a:lstStyle/>
        <a:p>
          <a:endParaRPr lang="es-MX"/>
        </a:p>
      </dgm:t>
    </dgm:pt>
    <dgm:pt modelId="{6D217720-8258-7740-9E57-50030A5F2A72}">
      <dgm:prSet phldrT="[Texto]"/>
      <dgm:spPr>
        <a:solidFill>
          <a:srgbClr val="004726"/>
        </a:solidFill>
        <a:ln>
          <a:noFill/>
        </a:ln>
        <a:effectLst>
          <a:outerShdw blurRad="165100" dist="127000" dir="3780000" sx="94000" sy="94000" algn="ctr" rotWithShape="0">
            <a:srgbClr val="000000"/>
          </a:outerShdw>
        </a:effectLst>
      </dgm:spPr>
      <dgm:t>
        <a:bodyPr/>
        <a:lstStyle/>
        <a:p>
          <a:r>
            <a:rPr lang="es-MX">
              <a:latin typeface="Soberana Sans" panose="02000000000000000000" pitchFamily="50" charset="0"/>
            </a:rPr>
            <a:t>de manera organizada</a:t>
          </a:r>
          <a:endParaRPr lang="es-MX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21A1559E-0ACA-ED4B-A46B-98C7E079F0F5}" type="parTrans" cxnId="{FC0C641E-4BE6-8B40-8AEA-F0CF6D092A89}">
      <dgm:prSet/>
      <dgm:spPr/>
      <dgm:t>
        <a:bodyPr/>
        <a:lstStyle/>
        <a:p>
          <a:endParaRPr lang="es-ES_tradnl"/>
        </a:p>
      </dgm:t>
    </dgm:pt>
    <dgm:pt modelId="{549B9471-8D8F-6A42-88A3-D32DC6CA2338}" type="sibTrans" cxnId="{FC0C641E-4BE6-8B40-8AEA-F0CF6D092A89}">
      <dgm:prSet/>
      <dgm:spPr/>
      <dgm:t>
        <a:bodyPr/>
        <a:lstStyle/>
        <a:p>
          <a:endParaRPr lang="es-ES_tradnl"/>
        </a:p>
      </dgm:t>
    </dgm:pt>
    <dgm:pt modelId="{1A1E675B-F369-0C49-8877-EBEF24B795DC}">
      <dgm:prSet phldrT="[Tex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2">
                <a:shade val="30000"/>
                <a:satMod val="115000"/>
                <a:lumMod val="32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/>
        <a:effectLst>
          <a:outerShdw blurRad="165100" dist="127000" dir="3780000" sx="94000" sy="94000" algn="ctr" rotWithShape="0">
            <a:srgbClr val="000000"/>
          </a:outerShdw>
        </a:effectLst>
      </dgm:spPr>
      <dgm:t>
        <a:bodyPr/>
        <a:lstStyle/>
        <a:p>
          <a:r>
            <a:rPr lang="es-MX" dirty="0">
              <a:latin typeface="Soberana Sans" panose="02000000000000000000" pitchFamily="50" charset="0"/>
            </a:rPr>
            <a:t>en programas de desarrollo social</a:t>
          </a:r>
          <a:endParaRPr lang="es-MX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B665C40C-C3D7-5745-A5F8-66033CE9DD17}" type="parTrans" cxnId="{ED35FE59-4852-574E-9466-06C8BC5FC22B}">
      <dgm:prSet/>
      <dgm:spPr/>
      <dgm:t>
        <a:bodyPr/>
        <a:lstStyle/>
        <a:p>
          <a:endParaRPr lang="es-ES_tradnl"/>
        </a:p>
      </dgm:t>
    </dgm:pt>
    <dgm:pt modelId="{2C078DAC-B4E4-2347-A496-E9429989368C}" type="sibTrans" cxnId="{ED35FE59-4852-574E-9466-06C8BC5FC22B}">
      <dgm:prSet/>
      <dgm:spPr>
        <a:noFill/>
      </dgm:spPr>
      <dgm:t>
        <a:bodyPr/>
        <a:lstStyle/>
        <a:p>
          <a:endParaRPr lang="es-ES_tradnl"/>
        </a:p>
      </dgm:t>
    </dgm:pt>
    <dgm:pt modelId="{9CF3C1FF-B7E7-4677-953D-78A354EA3953}" type="pres">
      <dgm:prSet presAssocID="{F7F13168-BD5B-4796-A68F-0E1ED8AA296A}" presName="diagram" presStyleCnt="0">
        <dgm:presLayoutVars>
          <dgm:dir/>
          <dgm:resizeHandles val="exact"/>
        </dgm:presLayoutVars>
      </dgm:prSet>
      <dgm:spPr/>
    </dgm:pt>
    <dgm:pt modelId="{9E16C71B-BF7A-4FCB-A378-E8FBE2DEF3AE}" type="pres">
      <dgm:prSet presAssocID="{8C4BC870-8772-4E7F-A455-CBD272637FAF}" presName="node" presStyleLbl="node1" presStyleIdx="0" presStyleCnt="5" custLinFactNeighborX="3641" custLinFactNeighborY="-58154">
        <dgm:presLayoutVars>
          <dgm:bulletEnabled val="1"/>
        </dgm:presLayoutVars>
      </dgm:prSet>
      <dgm:spPr/>
    </dgm:pt>
    <dgm:pt modelId="{BC37DDF0-9278-4817-A78E-E7A3F82531CF}" type="pres">
      <dgm:prSet presAssocID="{1E988879-B686-41A7-A9C2-13F3283656B5}" presName="sibTrans" presStyleLbl="sibTrans2D1" presStyleIdx="0" presStyleCnt="4"/>
      <dgm:spPr/>
    </dgm:pt>
    <dgm:pt modelId="{715E5084-43FD-470E-9055-174BDDB4F101}" type="pres">
      <dgm:prSet presAssocID="{1E988879-B686-41A7-A9C2-13F3283656B5}" presName="connectorText" presStyleLbl="sibTrans2D1" presStyleIdx="0" presStyleCnt="4"/>
      <dgm:spPr/>
    </dgm:pt>
    <dgm:pt modelId="{2DE8C658-A32D-4CCD-B66E-EB60A7FCE097}" type="pres">
      <dgm:prSet presAssocID="{003BF9CE-6148-492D-8CC4-025ACB0DDAE7}" presName="node" presStyleLbl="node1" presStyleIdx="1" presStyleCnt="5" custLinFactNeighborX="-3408" custLinFactNeighborY="-58154">
        <dgm:presLayoutVars>
          <dgm:bulletEnabled val="1"/>
        </dgm:presLayoutVars>
      </dgm:prSet>
      <dgm:spPr/>
    </dgm:pt>
    <dgm:pt modelId="{0C0BA1BD-CAAB-4CF8-BDE8-58A63A54A841}" type="pres">
      <dgm:prSet presAssocID="{769E289A-844D-4AF7-B58F-EA4661A66CE4}" presName="sibTrans" presStyleLbl="sibTrans2D1" presStyleIdx="1" presStyleCnt="4"/>
      <dgm:spPr/>
    </dgm:pt>
    <dgm:pt modelId="{3D8E141D-80B3-487B-B074-A1E2A4303F32}" type="pres">
      <dgm:prSet presAssocID="{769E289A-844D-4AF7-B58F-EA4661A66CE4}" presName="connectorText" presStyleLbl="sibTrans2D1" presStyleIdx="1" presStyleCnt="4"/>
      <dgm:spPr/>
    </dgm:pt>
    <dgm:pt modelId="{E352ADD5-DC59-4C76-8B02-C6B80E36DA3F}" type="pres">
      <dgm:prSet presAssocID="{63A23AC6-9020-4F53-9934-C1A362074DAF}" presName="node" presStyleLbl="node1" presStyleIdx="2" presStyleCnt="5" custLinFactNeighborX="-5996" custLinFactNeighborY="-58154">
        <dgm:presLayoutVars>
          <dgm:bulletEnabled val="1"/>
        </dgm:presLayoutVars>
      </dgm:prSet>
      <dgm:spPr/>
    </dgm:pt>
    <dgm:pt modelId="{0738AE83-C59B-A148-87FC-4A2558BC22A1}" type="pres">
      <dgm:prSet presAssocID="{7389E91C-F67A-4188-82C5-8F64B71B8A6C}" presName="sibTrans" presStyleLbl="sibTrans2D1" presStyleIdx="2" presStyleCnt="4"/>
      <dgm:spPr/>
    </dgm:pt>
    <dgm:pt modelId="{89DD6013-E820-7E41-926F-693E0A8786BE}" type="pres">
      <dgm:prSet presAssocID="{7389E91C-F67A-4188-82C5-8F64B71B8A6C}" presName="connectorText" presStyleLbl="sibTrans2D1" presStyleIdx="2" presStyleCnt="4"/>
      <dgm:spPr/>
    </dgm:pt>
    <dgm:pt modelId="{2E14D86F-3750-B049-BED5-4E0AA5F527E1}" type="pres">
      <dgm:prSet presAssocID="{1A1E675B-F369-0C49-8877-EBEF24B795DC}" presName="node" presStyleLbl="node1" presStyleIdx="3" presStyleCnt="5">
        <dgm:presLayoutVars>
          <dgm:bulletEnabled val="1"/>
        </dgm:presLayoutVars>
      </dgm:prSet>
      <dgm:spPr/>
    </dgm:pt>
    <dgm:pt modelId="{AF736962-F881-4841-8F85-5363EE838EFD}" type="pres">
      <dgm:prSet presAssocID="{2C078DAC-B4E4-2347-A496-E9429989368C}" presName="sibTrans" presStyleLbl="sibTrans2D1" presStyleIdx="3" presStyleCnt="4"/>
      <dgm:spPr/>
    </dgm:pt>
    <dgm:pt modelId="{8AB60EFE-ADE7-4E40-AFA9-F010D6A2FA15}" type="pres">
      <dgm:prSet presAssocID="{2C078DAC-B4E4-2347-A496-E9429989368C}" presName="connectorText" presStyleLbl="sibTrans2D1" presStyleIdx="3" presStyleCnt="4"/>
      <dgm:spPr/>
    </dgm:pt>
    <dgm:pt modelId="{286CC84D-537A-F04B-A4F6-ED6FDD422B9E}" type="pres">
      <dgm:prSet presAssocID="{6D217720-8258-7740-9E57-50030A5F2A72}" presName="node" presStyleLbl="node1" presStyleIdx="4" presStyleCnt="5">
        <dgm:presLayoutVars>
          <dgm:bulletEnabled val="1"/>
        </dgm:presLayoutVars>
      </dgm:prSet>
      <dgm:spPr/>
    </dgm:pt>
  </dgm:ptLst>
  <dgm:cxnLst>
    <dgm:cxn modelId="{D29EF707-A537-3043-9616-A5FAA173A324}" type="presOf" srcId="{003BF9CE-6148-492D-8CC4-025ACB0DDAE7}" destId="{2DE8C658-A32D-4CCD-B66E-EB60A7FCE097}" srcOrd="0" destOrd="0" presId="urn:microsoft.com/office/officeart/2005/8/layout/process5"/>
    <dgm:cxn modelId="{17554117-6397-8247-BB41-D53697FDDD91}" type="presOf" srcId="{7389E91C-F67A-4188-82C5-8F64B71B8A6C}" destId="{0738AE83-C59B-A148-87FC-4A2558BC22A1}" srcOrd="0" destOrd="0" presId="urn:microsoft.com/office/officeart/2005/8/layout/process5"/>
    <dgm:cxn modelId="{85DF6617-66F3-DF42-B271-29F78411DE7D}" type="presOf" srcId="{769E289A-844D-4AF7-B58F-EA4661A66CE4}" destId="{3D8E141D-80B3-487B-B074-A1E2A4303F32}" srcOrd="1" destOrd="0" presId="urn:microsoft.com/office/officeart/2005/8/layout/process5"/>
    <dgm:cxn modelId="{FC0C641E-4BE6-8B40-8AEA-F0CF6D092A89}" srcId="{F7F13168-BD5B-4796-A68F-0E1ED8AA296A}" destId="{6D217720-8258-7740-9E57-50030A5F2A72}" srcOrd="4" destOrd="0" parTransId="{21A1559E-0ACA-ED4B-A46B-98C7E079F0F5}" sibTransId="{549B9471-8D8F-6A42-88A3-D32DC6CA2338}"/>
    <dgm:cxn modelId="{E0195B25-AB09-7742-B3B4-3E48D6A00935}" type="presOf" srcId="{1E988879-B686-41A7-A9C2-13F3283656B5}" destId="{BC37DDF0-9278-4817-A78E-E7A3F82531CF}" srcOrd="0" destOrd="0" presId="urn:microsoft.com/office/officeart/2005/8/layout/process5"/>
    <dgm:cxn modelId="{668B9330-1723-7D4E-8EC8-CF86BD85611A}" type="presOf" srcId="{769E289A-844D-4AF7-B58F-EA4661A66CE4}" destId="{0C0BA1BD-CAAB-4CF8-BDE8-58A63A54A841}" srcOrd="0" destOrd="0" presId="urn:microsoft.com/office/officeart/2005/8/layout/process5"/>
    <dgm:cxn modelId="{78429639-BE59-AD45-8B55-179489E0F263}" type="presOf" srcId="{F7F13168-BD5B-4796-A68F-0E1ED8AA296A}" destId="{9CF3C1FF-B7E7-4677-953D-78A354EA3953}" srcOrd="0" destOrd="0" presId="urn:microsoft.com/office/officeart/2005/8/layout/process5"/>
    <dgm:cxn modelId="{40DC2E5D-921F-A54D-81BA-BD17AE4E9A10}" type="presOf" srcId="{2C078DAC-B4E4-2347-A496-E9429989368C}" destId="{8AB60EFE-ADE7-4E40-AFA9-F010D6A2FA15}" srcOrd="1" destOrd="0" presId="urn:microsoft.com/office/officeart/2005/8/layout/process5"/>
    <dgm:cxn modelId="{6C16B545-7154-45FA-9C1A-3E3CCA702B7A}" srcId="{F7F13168-BD5B-4796-A68F-0E1ED8AA296A}" destId="{63A23AC6-9020-4F53-9934-C1A362074DAF}" srcOrd="2" destOrd="0" parTransId="{398E14EA-1A98-42EE-8CD5-5F1062B50F96}" sibTransId="{7389E91C-F67A-4188-82C5-8F64B71B8A6C}"/>
    <dgm:cxn modelId="{D2E30E48-FC48-8A4B-A467-99EB109120F0}" type="presOf" srcId="{63A23AC6-9020-4F53-9934-C1A362074DAF}" destId="{E352ADD5-DC59-4C76-8B02-C6B80E36DA3F}" srcOrd="0" destOrd="0" presId="urn:microsoft.com/office/officeart/2005/8/layout/process5"/>
    <dgm:cxn modelId="{0F7FD859-B3B1-4947-A914-ABB7B7A31EA7}" srcId="{F7F13168-BD5B-4796-A68F-0E1ED8AA296A}" destId="{003BF9CE-6148-492D-8CC4-025ACB0DDAE7}" srcOrd="1" destOrd="0" parTransId="{281E6E00-5FF2-4121-80D6-66DF2E86F3FA}" sibTransId="{769E289A-844D-4AF7-B58F-EA4661A66CE4}"/>
    <dgm:cxn modelId="{ED35FE59-4852-574E-9466-06C8BC5FC22B}" srcId="{F7F13168-BD5B-4796-A68F-0E1ED8AA296A}" destId="{1A1E675B-F369-0C49-8877-EBEF24B795DC}" srcOrd="3" destOrd="0" parTransId="{B665C40C-C3D7-5745-A5F8-66033CE9DD17}" sibTransId="{2C078DAC-B4E4-2347-A496-E9429989368C}"/>
    <dgm:cxn modelId="{767B0184-6A40-F847-A352-F73B7BEE6C15}" type="presOf" srcId="{1E988879-B686-41A7-A9C2-13F3283656B5}" destId="{715E5084-43FD-470E-9055-174BDDB4F101}" srcOrd="1" destOrd="0" presId="urn:microsoft.com/office/officeart/2005/8/layout/process5"/>
    <dgm:cxn modelId="{0C91A084-2C62-8849-A77D-F09BF72DE562}" type="presOf" srcId="{8C4BC870-8772-4E7F-A455-CBD272637FAF}" destId="{9E16C71B-BF7A-4FCB-A378-E8FBE2DEF3AE}" srcOrd="0" destOrd="0" presId="urn:microsoft.com/office/officeart/2005/8/layout/process5"/>
    <dgm:cxn modelId="{6BFDD796-2AE9-BA49-9905-B1E84BAEB2DB}" type="presOf" srcId="{2C078DAC-B4E4-2347-A496-E9429989368C}" destId="{AF736962-F881-4841-8F85-5363EE838EFD}" srcOrd="0" destOrd="0" presId="urn:microsoft.com/office/officeart/2005/8/layout/process5"/>
    <dgm:cxn modelId="{F60EF9AC-6A40-495E-9691-D3799B19B88F}" srcId="{F7F13168-BD5B-4796-A68F-0E1ED8AA296A}" destId="{8C4BC870-8772-4E7F-A455-CBD272637FAF}" srcOrd="0" destOrd="0" parTransId="{5024BE33-742B-4FEE-ABA5-B76F90BCE247}" sibTransId="{1E988879-B686-41A7-A9C2-13F3283656B5}"/>
    <dgm:cxn modelId="{B1A3EAB8-8757-8743-B097-E53A4D3F4B37}" type="presOf" srcId="{7389E91C-F67A-4188-82C5-8F64B71B8A6C}" destId="{89DD6013-E820-7E41-926F-693E0A8786BE}" srcOrd="1" destOrd="0" presId="urn:microsoft.com/office/officeart/2005/8/layout/process5"/>
    <dgm:cxn modelId="{74D9D2C3-E036-D447-84F3-5FADF53A7B26}" type="presOf" srcId="{6D217720-8258-7740-9E57-50030A5F2A72}" destId="{286CC84D-537A-F04B-A4F6-ED6FDD422B9E}" srcOrd="0" destOrd="0" presId="urn:microsoft.com/office/officeart/2005/8/layout/process5"/>
    <dgm:cxn modelId="{3896FAC3-4F01-3B4A-82E7-D4174BEA9B0F}" type="presOf" srcId="{1A1E675B-F369-0C49-8877-EBEF24B795DC}" destId="{2E14D86F-3750-B049-BED5-4E0AA5F527E1}" srcOrd="0" destOrd="0" presId="urn:microsoft.com/office/officeart/2005/8/layout/process5"/>
    <dgm:cxn modelId="{D9D163E2-D919-2C4B-B44B-24D0E9B97EFA}" type="presParOf" srcId="{9CF3C1FF-B7E7-4677-953D-78A354EA3953}" destId="{9E16C71B-BF7A-4FCB-A378-E8FBE2DEF3AE}" srcOrd="0" destOrd="0" presId="urn:microsoft.com/office/officeart/2005/8/layout/process5"/>
    <dgm:cxn modelId="{5FC7026B-6923-384C-9F0E-CD8CFE7D6006}" type="presParOf" srcId="{9CF3C1FF-B7E7-4677-953D-78A354EA3953}" destId="{BC37DDF0-9278-4817-A78E-E7A3F82531CF}" srcOrd="1" destOrd="0" presId="urn:microsoft.com/office/officeart/2005/8/layout/process5"/>
    <dgm:cxn modelId="{43173EA9-4656-5647-87B9-C520D1CE2656}" type="presParOf" srcId="{BC37DDF0-9278-4817-A78E-E7A3F82531CF}" destId="{715E5084-43FD-470E-9055-174BDDB4F101}" srcOrd="0" destOrd="0" presId="urn:microsoft.com/office/officeart/2005/8/layout/process5"/>
    <dgm:cxn modelId="{5E232E8E-AFA8-A14D-A066-CEDB794690BA}" type="presParOf" srcId="{9CF3C1FF-B7E7-4677-953D-78A354EA3953}" destId="{2DE8C658-A32D-4CCD-B66E-EB60A7FCE097}" srcOrd="2" destOrd="0" presId="urn:microsoft.com/office/officeart/2005/8/layout/process5"/>
    <dgm:cxn modelId="{81523C4D-01B7-F748-9C24-3BB3D7BF4D4E}" type="presParOf" srcId="{9CF3C1FF-B7E7-4677-953D-78A354EA3953}" destId="{0C0BA1BD-CAAB-4CF8-BDE8-58A63A54A841}" srcOrd="3" destOrd="0" presId="urn:microsoft.com/office/officeart/2005/8/layout/process5"/>
    <dgm:cxn modelId="{E248E3B6-8C2F-054B-B4D6-1AF9B68CB47F}" type="presParOf" srcId="{0C0BA1BD-CAAB-4CF8-BDE8-58A63A54A841}" destId="{3D8E141D-80B3-487B-B074-A1E2A4303F32}" srcOrd="0" destOrd="0" presId="urn:microsoft.com/office/officeart/2005/8/layout/process5"/>
    <dgm:cxn modelId="{F3E32CB2-C781-F743-BC71-AF67F0031BB1}" type="presParOf" srcId="{9CF3C1FF-B7E7-4677-953D-78A354EA3953}" destId="{E352ADD5-DC59-4C76-8B02-C6B80E36DA3F}" srcOrd="4" destOrd="0" presId="urn:microsoft.com/office/officeart/2005/8/layout/process5"/>
    <dgm:cxn modelId="{35C3FDE0-A2AB-4347-8FBA-2677247CB82B}" type="presParOf" srcId="{9CF3C1FF-B7E7-4677-953D-78A354EA3953}" destId="{0738AE83-C59B-A148-87FC-4A2558BC22A1}" srcOrd="5" destOrd="0" presId="urn:microsoft.com/office/officeart/2005/8/layout/process5"/>
    <dgm:cxn modelId="{AC40698B-FF26-EC4B-8211-FEA587A6F1C5}" type="presParOf" srcId="{0738AE83-C59B-A148-87FC-4A2558BC22A1}" destId="{89DD6013-E820-7E41-926F-693E0A8786BE}" srcOrd="0" destOrd="0" presId="urn:microsoft.com/office/officeart/2005/8/layout/process5"/>
    <dgm:cxn modelId="{C1B874C0-F25C-7846-A26D-F4EC27262B10}" type="presParOf" srcId="{9CF3C1FF-B7E7-4677-953D-78A354EA3953}" destId="{2E14D86F-3750-B049-BED5-4E0AA5F527E1}" srcOrd="6" destOrd="0" presId="urn:microsoft.com/office/officeart/2005/8/layout/process5"/>
    <dgm:cxn modelId="{94FF5EA7-E285-6F41-95DB-A0098E0835CB}" type="presParOf" srcId="{9CF3C1FF-B7E7-4677-953D-78A354EA3953}" destId="{AF736962-F881-4841-8F85-5363EE838EFD}" srcOrd="7" destOrd="0" presId="urn:microsoft.com/office/officeart/2005/8/layout/process5"/>
    <dgm:cxn modelId="{2076641E-2AAA-0D4C-99F0-37E177BF3A46}" type="presParOf" srcId="{AF736962-F881-4841-8F85-5363EE838EFD}" destId="{8AB60EFE-ADE7-4E40-AFA9-F010D6A2FA15}" srcOrd="0" destOrd="0" presId="urn:microsoft.com/office/officeart/2005/8/layout/process5"/>
    <dgm:cxn modelId="{A3F41B9D-3487-6248-9A51-AC1CD589AA19}" type="presParOf" srcId="{9CF3C1FF-B7E7-4677-953D-78A354EA3953}" destId="{286CC84D-537A-F04B-A4F6-ED6FDD422B9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8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Funciones del Gobierno Federal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/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/>
        </a:p>
      </dgm:t>
    </dgm:pt>
    <dgm:pt modelId="{79EF67C9-412E-4026-A5D5-61AD1DCCE5F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8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Impulsar la Contraloría Social</a:t>
          </a:r>
        </a:p>
      </dgm:t>
    </dgm:pt>
    <dgm:pt modelId="{AF1822A6-494D-4F7C-AECB-640709E764CC}" type="parTrans" cxnId="{7C98F4D4-49BD-4408-84B5-847802B60FB5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17E6CA7E-08BE-402D-9674-B8497340CBB8}" type="sibTrans" cxnId="{7C98F4D4-49BD-4408-84B5-847802B60FB5}">
      <dgm:prSet/>
      <dgm:spPr/>
      <dgm:t>
        <a:bodyPr/>
        <a:lstStyle/>
        <a:p>
          <a:endParaRPr lang="es-MX"/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8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Facilitar el acceso a la información</a:t>
          </a:r>
        </a:p>
      </dgm:t>
    </dgm:pt>
    <dgm:pt modelId="{10415B9C-7BD4-426C-ABA4-4F66E296A8FE}" type="parTrans" cxnId="{340CB6BE-870E-4933-BEBD-1D5DD2B2A84E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/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Y="68750" custLinFactNeighborX="-95658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55787834-062A-4E29-B1FE-240E6E1D53A7}" type="pres">
      <dgm:prSet presAssocID="{AF1822A6-494D-4F7C-AECB-640709E764CC}" presName="conn2-1" presStyleLbl="parChTrans1D2" presStyleIdx="0" presStyleCnt="2"/>
      <dgm:spPr/>
    </dgm:pt>
    <dgm:pt modelId="{E313889F-00E5-4D7B-B229-D00424DCBD37}" type="pres">
      <dgm:prSet presAssocID="{AF1822A6-494D-4F7C-AECB-640709E764CC}" presName="connTx" presStyleLbl="parChTrans1D2" presStyleIdx="0" presStyleCnt="2"/>
      <dgm:spPr/>
    </dgm:pt>
    <dgm:pt modelId="{AB7EF8FE-A91C-46DE-A5D2-CCB599484D40}" type="pres">
      <dgm:prSet presAssocID="{79EF67C9-412E-4026-A5D5-61AD1DCCE5FD}" presName="root2" presStyleCnt="0"/>
      <dgm:spPr/>
    </dgm:pt>
    <dgm:pt modelId="{D11D8EF8-9B9B-4B85-B11C-9B7E389F2FDE}" type="pres">
      <dgm:prSet presAssocID="{79EF67C9-412E-4026-A5D5-61AD1DCCE5FD}" presName="LevelTwoTextNode" presStyleLbl="node2" presStyleIdx="0" presStyleCnt="2" custLinFactNeighborX="50924" custLinFactNeighborY="-60197">
        <dgm:presLayoutVars>
          <dgm:chPref val="3"/>
        </dgm:presLayoutVars>
      </dgm:prSet>
      <dgm:spPr/>
    </dgm:pt>
    <dgm:pt modelId="{0FB4F49B-82CC-4B77-BD4E-671ED3491CF9}" type="pres">
      <dgm:prSet presAssocID="{79EF67C9-412E-4026-A5D5-61AD1DCCE5FD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1" presStyleCnt="2"/>
      <dgm:spPr/>
    </dgm:pt>
    <dgm:pt modelId="{36FDCE59-6193-4EC5-BF4A-38B34722D604}" type="pres">
      <dgm:prSet presAssocID="{10415B9C-7BD4-426C-ABA4-4F66E296A8FE}" presName="connTx" presStyleLbl="parChTrans1D2" presStyleIdx="1" presStyleCnt="2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1" presStyleCnt="2" custLinFactNeighborX="51213" custLinFactNeighborY="51974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</dgm:ptLst>
  <dgm:cxnLst>
    <dgm:cxn modelId="{150B8015-1A58-4F4D-B615-B50CA099C305}" type="presOf" srcId="{AF1822A6-494D-4F7C-AECB-640709E764CC}" destId="{E313889F-00E5-4D7B-B229-D00424DCBD37}" srcOrd="1" destOrd="0" presId="urn:microsoft.com/office/officeart/2008/layout/HorizontalMultiLevelHierarchy"/>
    <dgm:cxn modelId="{3BC2FE26-99F1-1341-9AA2-F030FF599CF3}" type="presOf" srcId="{AF1822A6-494D-4F7C-AECB-640709E764CC}" destId="{55787834-062A-4E29-B1FE-240E6E1D53A7}" srcOrd="0" destOrd="0" presId="urn:microsoft.com/office/officeart/2008/layout/HorizontalMultiLevelHierarchy"/>
    <dgm:cxn modelId="{ABBB562C-1ED5-6A45-B41D-B5048007B72C}" type="presOf" srcId="{5AB4630B-0E56-4599-B01C-F31B5C4303BD}" destId="{17112E1F-1AD4-4C32-820E-C33CFE406EAB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340CB6BE-870E-4933-BEBD-1D5DD2B2A84E}" srcId="{DB655587-5FF9-471A-AD4C-47B00DEB484E}" destId="{5AB4630B-0E56-4599-B01C-F31B5C4303BD}" srcOrd="1" destOrd="0" parTransId="{10415B9C-7BD4-426C-ABA4-4F66E296A8FE}" sibTransId="{1045C1DA-B242-45D2-B962-174CD06F768D}"/>
    <dgm:cxn modelId="{99D688C4-69B5-0D47-9FB8-1B01970A0E4A}" type="presOf" srcId="{10415B9C-7BD4-426C-ABA4-4F66E296A8FE}" destId="{D789B934-3548-4829-8E2F-7CC76A5D7990}" srcOrd="0" destOrd="0" presId="urn:microsoft.com/office/officeart/2008/layout/HorizontalMultiLevelHierarchy"/>
    <dgm:cxn modelId="{7C98F4D4-49BD-4408-84B5-847802B60FB5}" srcId="{DB655587-5FF9-471A-AD4C-47B00DEB484E}" destId="{79EF67C9-412E-4026-A5D5-61AD1DCCE5FD}" srcOrd="0" destOrd="0" parTransId="{AF1822A6-494D-4F7C-AECB-640709E764CC}" sibTransId="{17E6CA7E-08BE-402D-9674-B8497340CBB8}"/>
    <dgm:cxn modelId="{6D85ECE8-8CF2-C045-973C-38D1100460C7}" type="presOf" srcId="{DB655587-5FF9-471A-AD4C-47B00DEB484E}" destId="{CDA986F9-C14E-4407-8FD0-771861D0755E}" srcOrd="0" destOrd="0" presId="urn:microsoft.com/office/officeart/2008/layout/HorizontalMultiLevelHierarchy"/>
    <dgm:cxn modelId="{9EDA51EB-37F7-3D4B-BB66-D55FDEF25845}" type="presOf" srcId="{79EF67C9-412E-4026-A5D5-61AD1DCCE5FD}" destId="{D11D8EF8-9B9B-4B85-B11C-9B7E389F2FDE}" srcOrd="0" destOrd="0" presId="urn:microsoft.com/office/officeart/2008/layout/HorizontalMultiLevelHierarchy"/>
    <dgm:cxn modelId="{CE2C34FC-D2A7-A041-A778-BE96CF09B18F}" type="presOf" srcId="{10415B9C-7BD4-426C-ABA4-4F66E296A8FE}" destId="{36FDCE59-6193-4EC5-BF4A-38B34722D604}" srcOrd="1" destOrd="0" presId="urn:microsoft.com/office/officeart/2008/layout/HorizontalMultiLevelHierarchy"/>
    <dgm:cxn modelId="{932BA0FD-239E-A34B-A8F8-F3CE82D8DEF4}" type="presOf" srcId="{EEB98064-F699-40F6-9C5A-6F1B3EB57019}" destId="{6D0CD824-02B4-4DE0-A42F-E6D826CF633C}" srcOrd="0" destOrd="0" presId="urn:microsoft.com/office/officeart/2008/layout/HorizontalMultiLevelHierarchy"/>
    <dgm:cxn modelId="{8FE0D639-6A90-5A4B-9821-12633F77EAB8}" type="presParOf" srcId="{6D0CD824-02B4-4DE0-A42F-E6D826CF633C}" destId="{1A004454-F6C8-4A75-B1D6-73138D2E4673}" srcOrd="0" destOrd="0" presId="urn:microsoft.com/office/officeart/2008/layout/HorizontalMultiLevelHierarchy"/>
    <dgm:cxn modelId="{3BC49A6F-6533-0544-AD15-BDC6BE8D4AA2}" type="presParOf" srcId="{1A004454-F6C8-4A75-B1D6-73138D2E4673}" destId="{CDA986F9-C14E-4407-8FD0-771861D0755E}" srcOrd="0" destOrd="0" presId="urn:microsoft.com/office/officeart/2008/layout/HorizontalMultiLevelHierarchy"/>
    <dgm:cxn modelId="{CD003218-336B-334B-BC68-38BD5684F750}" type="presParOf" srcId="{1A004454-F6C8-4A75-B1D6-73138D2E4673}" destId="{8D5C26EA-7E3D-4046-BF96-982D6FD3EA2F}" srcOrd="1" destOrd="0" presId="urn:microsoft.com/office/officeart/2008/layout/HorizontalMultiLevelHierarchy"/>
    <dgm:cxn modelId="{1A427816-4CBB-0644-A2C3-22A0E107ED20}" type="presParOf" srcId="{8D5C26EA-7E3D-4046-BF96-982D6FD3EA2F}" destId="{55787834-062A-4E29-B1FE-240E6E1D53A7}" srcOrd="0" destOrd="0" presId="urn:microsoft.com/office/officeart/2008/layout/HorizontalMultiLevelHierarchy"/>
    <dgm:cxn modelId="{3183C15B-D8AD-DC41-A2D5-6B65ED151303}" type="presParOf" srcId="{55787834-062A-4E29-B1FE-240E6E1D53A7}" destId="{E313889F-00E5-4D7B-B229-D00424DCBD37}" srcOrd="0" destOrd="0" presId="urn:microsoft.com/office/officeart/2008/layout/HorizontalMultiLevelHierarchy"/>
    <dgm:cxn modelId="{38BD7A54-81B3-0744-8A4D-F4E33F757A8E}" type="presParOf" srcId="{8D5C26EA-7E3D-4046-BF96-982D6FD3EA2F}" destId="{AB7EF8FE-A91C-46DE-A5D2-CCB599484D40}" srcOrd="1" destOrd="0" presId="urn:microsoft.com/office/officeart/2008/layout/HorizontalMultiLevelHierarchy"/>
    <dgm:cxn modelId="{F865BEA9-6AA0-A047-8772-34DE89C2B071}" type="presParOf" srcId="{AB7EF8FE-A91C-46DE-A5D2-CCB599484D40}" destId="{D11D8EF8-9B9B-4B85-B11C-9B7E389F2FDE}" srcOrd="0" destOrd="0" presId="urn:microsoft.com/office/officeart/2008/layout/HorizontalMultiLevelHierarchy"/>
    <dgm:cxn modelId="{3C72D2BD-7BF8-9740-808B-29428ED719A6}" type="presParOf" srcId="{AB7EF8FE-A91C-46DE-A5D2-CCB599484D40}" destId="{0FB4F49B-82CC-4B77-BD4E-671ED3491CF9}" srcOrd="1" destOrd="0" presId="urn:microsoft.com/office/officeart/2008/layout/HorizontalMultiLevelHierarchy"/>
    <dgm:cxn modelId="{68034DD3-B8C9-2041-BE59-B379DF7E30F7}" type="presParOf" srcId="{8D5C26EA-7E3D-4046-BF96-982D6FD3EA2F}" destId="{D789B934-3548-4829-8E2F-7CC76A5D7990}" srcOrd="2" destOrd="0" presId="urn:microsoft.com/office/officeart/2008/layout/HorizontalMultiLevelHierarchy"/>
    <dgm:cxn modelId="{923E192F-9EF7-864C-94FB-744CC27457C6}" type="presParOf" srcId="{D789B934-3548-4829-8E2F-7CC76A5D7990}" destId="{36FDCE59-6193-4EC5-BF4A-38B34722D604}" srcOrd="0" destOrd="0" presId="urn:microsoft.com/office/officeart/2008/layout/HorizontalMultiLevelHierarchy"/>
    <dgm:cxn modelId="{8D25AAC6-8E32-2A4A-BE1A-19756B51321F}" type="presParOf" srcId="{8D5C26EA-7E3D-4046-BF96-982D6FD3EA2F}" destId="{49D40582-F96C-43DA-9FAB-0CBC28B2AEEF}" srcOrd="3" destOrd="0" presId="urn:microsoft.com/office/officeart/2008/layout/HorizontalMultiLevelHierarchy"/>
    <dgm:cxn modelId="{92308049-A544-BF4D-9BB5-64F892FD3316}" type="presParOf" srcId="{49D40582-F96C-43DA-9FAB-0CBC28B2AEEF}" destId="{17112E1F-1AD4-4C32-820E-C33CFE406EAB}" srcOrd="0" destOrd="0" presId="urn:microsoft.com/office/officeart/2008/layout/HorizontalMultiLevelHierarchy"/>
    <dgm:cxn modelId="{781B3565-A461-3741-B9BB-61F1A8E4FBDE}" type="presParOf" srcId="{49D40582-F96C-43DA-9FAB-0CBC28B2AEEF}" destId="{042A571E-1AEB-464E-8B45-7685C675113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3EE03D-ED3E-41E9-BEFA-E3BA99AFDDA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6CF7CCC-FD89-4633-9A71-A06D895EEA9C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8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Funciones de la Contraloría Social</a:t>
          </a:r>
        </a:p>
      </dgm:t>
    </dgm:pt>
    <dgm:pt modelId="{4B74E609-911C-4F4C-BA4C-8B0211F10067}" type="parTrans" cxnId="{EC932367-E53A-45EC-8611-C8C122F3B548}">
      <dgm:prSet/>
      <dgm:spPr/>
      <dgm:t>
        <a:bodyPr/>
        <a:lstStyle/>
        <a:p>
          <a:endParaRPr lang="es-MX"/>
        </a:p>
      </dgm:t>
    </dgm:pt>
    <dgm:pt modelId="{F6E2D3BA-D24C-433F-AF28-DFBB4F7671DD}" type="sibTrans" cxnId="{EC932367-E53A-45EC-8611-C8C122F3B548}">
      <dgm:prSet/>
      <dgm:spPr/>
      <dgm:t>
        <a:bodyPr/>
        <a:lstStyle/>
        <a:p>
          <a:endParaRPr lang="es-MX"/>
        </a:p>
      </dgm:t>
    </dgm:pt>
    <dgm:pt modelId="{ABA29EAA-A313-4C84-BB15-8012E55D376A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Solicitar la información a las autoridades</a:t>
          </a:r>
        </a:p>
      </dgm:t>
    </dgm:pt>
    <dgm:pt modelId="{0D3D6C48-AD75-4675-8E63-2D00FD81EA1C}" type="parTrans" cxnId="{B0CAE8E8-EB7A-46FC-A544-3AFEEEDF6F4B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9C65FC1B-EE71-452A-AA2F-B4FF45649EE0}" type="sibTrans" cxnId="{B0CAE8E8-EB7A-46FC-A544-3AFEEEDF6F4B}">
      <dgm:prSet/>
      <dgm:spPr/>
      <dgm:t>
        <a:bodyPr/>
        <a:lstStyle/>
        <a:p>
          <a:endParaRPr lang="es-MX"/>
        </a:p>
      </dgm:t>
    </dgm:pt>
    <dgm:pt modelId="{54F9397F-85A2-446F-8926-91D5C88D93F1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Vigilar el ejercicio de los recursos</a:t>
          </a:r>
        </a:p>
      </dgm:t>
    </dgm:pt>
    <dgm:pt modelId="{7AE2028D-1004-4D34-8CC9-39CBED8CBB56}" type="parTrans" cxnId="{D1E1C368-EEA5-4871-B1C6-27393CF02443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2A9D4D2F-F010-4E54-8FF1-CB241B649778}" type="sibTrans" cxnId="{D1E1C368-EEA5-4871-B1C6-27393CF02443}">
      <dgm:prSet/>
      <dgm:spPr/>
      <dgm:t>
        <a:bodyPr/>
        <a:lstStyle/>
        <a:p>
          <a:endParaRPr lang="es-MX"/>
        </a:p>
      </dgm:t>
    </dgm:pt>
    <dgm:pt modelId="{F5C9CB78-838A-4696-ACE8-56D0628A6093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Vigilar la aplicación de los Programas</a:t>
          </a:r>
        </a:p>
      </dgm:t>
    </dgm:pt>
    <dgm:pt modelId="{54D526C7-29BC-41EC-B740-7F0BF376EF16}" type="parTrans" cxnId="{EFE2584E-9655-4957-96BC-527F2762E073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772632E7-D1F4-457E-84C0-32939E3FD1D7}" type="sibTrans" cxnId="{EFE2584E-9655-4957-96BC-527F2762E073}">
      <dgm:prSet/>
      <dgm:spPr/>
      <dgm:t>
        <a:bodyPr/>
        <a:lstStyle/>
        <a:p>
          <a:endParaRPr lang="es-MX"/>
        </a:p>
      </dgm:t>
    </dgm:pt>
    <dgm:pt modelId="{B3903E12-370C-492D-93B7-FD1FF226566D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Emitir informes</a:t>
          </a:r>
        </a:p>
      </dgm:t>
    </dgm:pt>
    <dgm:pt modelId="{BFA928AA-889D-41DD-A39D-F688F813EFA3}" type="parTrans" cxnId="{4CAF7344-2CA5-447F-B877-B8722BDEE398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450B62E6-0E7F-42A2-A8C1-5FDBC58F0E61}" type="sibTrans" cxnId="{4CAF7344-2CA5-447F-B877-B8722BDEE398}">
      <dgm:prSet/>
      <dgm:spPr/>
      <dgm:t>
        <a:bodyPr/>
        <a:lstStyle/>
        <a:p>
          <a:endParaRPr lang="es-MX"/>
        </a:p>
      </dgm:t>
    </dgm:pt>
    <dgm:pt modelId="{0BBD3D4C-C9CB-40D8-AE9F-CABEB08852DC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Recibir y canalizar las quejas y denuncias</a:t>
          </a:r>
        </a:p>
      </dgm:t>
    </dgm:pt>
    <dgm:pt modelId="{5F2D2B03-042C-46C3-8F19-53BF725E1998}" type="parTrans" cxnId="{1FF0BC93-F610-4185-BFC8-0351745BCBB8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C11015E0-BE40-4D58-894C-66BC16D3F0A3}" type="sibTrans" cxnId="{1FF0BC93-F610-4185-BFC8-0351745BCBB8}">
      <dgm:prSet/>
      <dgm:spPr/>
      <dgm:t>
        <a:bodyPr/>
        <a:lstStyle/>
        <a:p>
          <a:endParaRPr lang="es-MX"/>
        </a:p>
      </dgm:t>
    </dgm:pt>
    <dgm:pt modelId="{B6B83451-7CC9-481A-986C-AE1C6F4746AC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Presentar quejas y denuncias</a:t>
          </a:r>
        </a:p>
      </dgm:t>
    </dgm:pt>
    <dgm:pt modelId="{CBD19DA1-643E-4A19-8254-18D5FFC514E1}" type="parTrans" cxnId="{4AE99553-40E5-4DFE-826B-64F46EB06E82}">
      <dgm:prSet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/>
        </a:p>
      </dgm:t>
    </dgm:pt>
    <dgm:pt modelId="{32BA14AD-1EBB-45F6-99B1-496133C8CE12}" type="sibTrans" cxnId="{4AE99553-40E5-4DFE-826B-64F46EB06E82}">
      <dgm:prSet/>
      <dgm:spPr/>
      <dgm:t>
        <a:bodyPr/>
        <a:lstStyle/>
        <a:p>
          <a:endParaRPr lang="es-MX"/>
        </a:p>
      </dgm:t>
    </dgm:pt>
    <dgm:pt modelId="{19A0F7AA-3069-4708-ACF0-0CF368A5058F}" type="pres">
      <dgm:prSet presAssocID="{6F3EE03D-ED3E-41E9-BEFA-E3BA99AFDDA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41733A4-87F1-4D55-8B9B-7ACF0CD4F089}" type="pres">
      <dgm:prSet presAssocID="{A6CF7CCC-FD89-4633-9A71-A06D895EEA9C}" presName="root1" presStyleCnt="0"/>
      <dgm:spPr/>
    </dgm:pt>
    <dgm:pt modelId="{1C32E755-4FF2-4199-BE32-3040781EF02F}" type="pres">
      <dgm:prSet presAssocID="{A6CF7CCC-FD89-4633-9A71-A06D895EEA9C}" presName="LevelOneTextNode" presStyleLbl="node0" presStyleIdx="0" presStyleCnt="1" custAng="5400000" custScaleY="76409" custLinFactX="-67908" custLinFactNeighborX="-100000">
        <dgm:presLayoutVars>
          <dgm:chPref val="3"/>
        </dgm:presLayoutVars>
      </dgm:prSet>
      <dgm:spPr/>
    </dgm:pt>
    <dgm:pt modelId="{EB64F148-D113-4A6D-B4BC-EC3AF4F9F12A}" type="pres">
      <dgm:prSet presAssocID="{A6CF7CCC-FD89-4633-9A71-A06D895EEA9C}" presName="level2hierChild" presStyleCnt="0"/>
      <dgm:spPr/>
    </dgm:pt>
    <dgm:pt modelId="{80BBF494-F915-4640-A53F-5247F0299AF7}" type="pres">
      <dgm:prSet presAssocID="{0D3D6C48-AD75-4675-8E63-2D00FD81EA1C}" presName="conn2-1" presStyleLbl="parChTrans1D2" presStyleIdx="0" presStyleCnt="6"/>
      <dgm:spPr/>
    </dgm:pt>
    <dgm:pt modelId="{36AAD474-EB25-41EA-A54D-17981BEEC30D}" type="pres">
      <dgm:prSet presAssocID="{0D3D6C48-AD75-4675-8E63-2D00FD81EA1C}" presName="connTx" presStyleLbl="parChTrans1D2" presStyleIdx="0" presStyleCnt="6"/>
      <dgm:spPr/>
    </dgm:pt>
    <dgm:pt modelId="{31350AAB-0ED5-457C-BCB4-B3B3E7CA6E2A}" type="pres">
      <dgm:prSet presAssocID="{ABA29EAA-A313-4C84-BB15-8012E55D376A}" presName="root2" presStyleCnt="0"/>
      <dgm:spPr/>
    </dgm:pt>
    <dgm:pt modelId="{5D4130EA-8421-4B81-873D-C58DA0984E75}" type="pres">
      <dgm:prSet presAssocID="{ABA29EAA-A313-4C84-BB15-8012E55D376A}" presName="LevelTwoTextNode" presStyleLbl="node2" presStyleIdx="0" presStyleCnt="6" custLinFactNeighborX="58920">
        <dgm:presLayoutVars>
          <dgm:chPref val="3"/>
        </dgm:presLayoutVars>
      </dgm:prSet>
      <dgm:spPr/>
    </dgm:pt>
    <dgm:pt modelId="{6682476D-DF05-44FB-A73B-2032F2C5FFC3}" type="pres">
      <dgm:prSet presAssocID="{ABA29EAA-A313-4C84-BB15-8012E55D376A}" presName="level3hierChild" presStyleCnt="0"/>
      <dgm:spPr/>
    </dgm:pt>
    <dgm:pt modelId="{AB30B828-7D21-462C-BB50-B745953EDDA0}" type="pres">
      <dgm:prSet presAssocID="{7AE2028D-1004-4D34-8CC9-39CBED8CBB56}" presName="conn2-1" presStyleLbl="parChTrans1D2" presStyleIdx="1" presStyleCnt="6"/>
      <dgm:spPr/>
    </dgm:pt>
    <dgm:pt modelId="{78794BD9-0DAE-4313-80CE-E4161D25077F}" type="pres">
      <dgm:prSet presAssocID="{7AE2028D-1004-4D34-8CC9-39CBED8CBB56}" presName="connTx" presStyleLbl="parChTrans1D2" presStyleIdx="1" presStyleCnt="6"/>
      <dgm:spPr/>
    </dgm:pt>
    <dgm:pt modelId="{8284C8DA-9928-4D6F-AA54-24A612D82FDA}" type="pres">
      <dgm:prSet presAssocID="{54F9397F-85A2-446F-8926-91D5C88D93F1}" presName="root2" presStyleCnt="0"/>
      <dgm:spPr/>
    </dgm:pt>
    <dgm:pt modelId="{4719FE7B-8BD8-4D3A-885D-58A47EC6CD05}" type="pres">
      <dgm:prSet presAssocID="{54F9397F-85A2-446F-8926-91D5C88D93F1}" presName="LevelTwoTextNode" presStyleLbl="node2" presStyleIdx="1" presStyleCnt="6" custLinFactNeighborX="58920">
        <dgm:presLayoutVars>
          <dgm:chPref val="3"/>
        </dgm:presLayoutVars>
      </dgm:prSet>
      <dgm:spPr/>
    </dgm:pt>
    <dgm:pt modelId="{3C9CC6B7-F02A-438F-BAA6-627197CF3C58}" type="pres">
      <dgm:prSet presAssocID="{54F9397F-85A2-446F-8926-91D5C88D93F1}" presName="level3hierChild" presStyleCnt="0"/>
      <dgm:spPr/>
    </dgm:pt>
    <dgm:pt modelId="{C5DB84DE-3B10-4D94-9242-449B7A1A652E}" type="pres">
      <dgm:prSet presAssocID="{54D526C7-29BC-41EC-B740-7F0BF376EF16}" presName="conn2-1" presStyleLbl="parChTrans1D2" presStyleIdx="2" presStyleCnt="6"/>
      <dgm:spPr/>
    </dgm:pt>
    <dgm:pt modelId="{86B6359E-FF03-477B-8D63-F045F0024B7B}" type="pres">
      <dgm:prSet presAssocID="{54D526C7-29BC-41EC-B740-7F0BF376EF16}" presName="connTx" presStyleLbl="parChTrans1D2" presStyleIdx="2" presStyleCnt="6"/>
      <dgm:spPr/>
    </dgm:pt>
    <dgm:pt modelId="{07AC7AE4-1884-481F-B429-394AC61D28E9}" type="pres">
      <dgm:prSet presAssocID="{F5C9CB78-838A-4696-ACE8-56D0628A6093}" presName="root2" presStyleCnt="0"/>
      <dgm:spPr/>
    </dgm:pt>
    <dgm:pt modelId="{B23B9426-2C9F-46E8-B088-CF8122487D60}" type="pres">
      <dgm:prSet presAssocID="{F5C9CB78-838A-4696-ACE8-56D0628A6093}" presName="LevelTwoTextNode" presStyleLbl="node2" presStyleIdx="2" presStyleCnt="6" custLinFactNeighborX="58920">
        <dgm:presLayoutVars>
          <dgm:chPref val="3"/>
        </dgm:presLayoutVars>
      </dgm:prSet>
      <dgm:spPr/>
    </dgm:pt>
    <dgm:pt modelId="{5130E7EF-D050-4550-AFC0-BDEFEF584A4C}" type="pres">
      <dgm:prSet presAssocID="{F5C9CB78-838A-4696-ACE8-56D0628A6093}" presName="level3hierChild" presStyleCnt="0"/>
      <dgm:spPr/>
    </dgm:pt>
    <dgm:pt modelId="{4814D39F-BC7D-4FCF-8B1A-109ABE26F5D1}" type="pres">
      <dgm:prSet presAssocID="{BFA928AA-889D-41DD-A39D-F688F813EFA3}" presName="conn2-1" presStyleLbl="parChTrans1D2" presStyleIdx="3" presStyleCnt="6"/>
      <dgm:spPr/>
    </dgm:pt>
    <dgm:pt modelId="{68EF43DA-852A-41AA-9D70-CFA088A2664B}" type="pres">
      <dgm:prSet presAssocID="{BFA928AA-889D-41DD-A39D-F688F813EFA3}" presName="connTx" presStyleLbl="parChTrans1D2" presStyleIdx="3" presStyleCnt="6"/>
      <dgm:spPr/>
    </dgm:pt>
    <dgm:pt modelId="{6312EBAD-AF86-4C48-85AE-05466EA4F5F9}" type="pres">
      <dgm:prSet presAssocID="{B3903E12-370C-492D-93B7-FD1FF226566D}" presName="root2" presStyleCnt="0"/>
      <dgm:spPr/>
    </dgm:pt>
    <dgm:pt modelId="{38929685-5CAE-41B1-9BA1-F82A22521C56}" type="pres">
      <dgm:prSet presAssocID="{B3903E12-370C-492D-93B7-FD1FF226566D}" presName="LevelTwoTextNode" presStyleLbl="node2" presStyleIdx="3" presStyleCnt="6" custLinFactNeighborX="58920">
        <dgm:presLayoutVars>
          <dgm:chPref val="3"/>
        </dgm:presLayoutVars>
      </dgm:prSet>
      <dgm:spPr/>
    </dgm:pt>
    <dgm:pt modelId="{372F4251-3AE1-4191-B548-D2D8EB7FB3CE}" type="pres">
      <dgm:prSet presAssocID="{B3903E12-370C-492D-93B7-FD1FF226566D}" presName="level3hierChild" presStyleCnt="0"/>
      <dgm:spPr/>
    </dgm:pt>
    <dgm:pt modelId="{8FEEF481-BE30-410F-895C-3A7C22F41900}" type="pres">
      <dgm:prSet presAssocID="{5F2D2B03-042C-46C3-8F19-53BF725E1998}" presName="conn2-1" presStyleLbl="parChTrans1D2" presStyleIdx="4" presStyleCnt="6"/>
      <dgm:spPr/>
    </dgm:pt>
    <dgm:pt modelId="{AF6FF2B8-492B-482F-9926-4C8C1F2A6805}" type="pres">
      <dgm:prSet presAssocID="{5F2D2B03-042C-46C3-8F19-53BF725E1998}" presName="connTx" presStyleLbl="parChTrans1D2" presStyleIdx="4" presStyleCnt="6"/>
      <dgm:spPr/>
    </dgm:pt>
    <dgm:pt modelId="{250C95D8-529F-4647-AD85-DEFA04DCB0D1}" type="pres">
      <dgm:prSet presAssocID="{0BBD3D4C-C9CB-40D8-AE9F-CABEB08852DC}" presName="root2" presStyleCnt="0"/>
      <dgm:spPr/>
    </dgm:pt>
    <dgm:pt modelId="{676BAC4C-1139-4855-A576-9EB2CA680366}" type="pres">
      <dgm:prSet presAssocID="{0BBD3D4C-C9CB-40D8-AE9F-CABEB08852DC}" presName="LevelTwoTextNode" presStyleLbl="node2" presStyleIdx="4" presStyleCnt="6" custLinFactNeighborX="58920">
        <dgm:presLayoutVars>
          <dgm:chPref val="3"/>
        </dgm:presLayoutVars>
      </dgm:prSet>
      <dgm:spPr/>
    </dgm:pt>
    <dgm:pt modelId="{E0AD0281-4052-43E2-BC59-B8E97114CEF9}" type="pres">
      <dgm:prSet presAssocID="{0BBD3D4C-C9CB-40D8-AE9F-CABEB08852DC}" presName="level3hierChild" presStyleCnt="0"/>
      <dgm:spPr/>
    </dgm:pt>
    <dgm:pt modelId="{93D2BECE-C915-4493-9043-A161AEB4AE57}" type="pres">
      <dgm:prSet presAssocID="{CBD19DA1-643E-4A19-8254-18D5FFC514E1}" presName="conn2-1" presStyleLbl="parChTrans1D2" presStyleIdx="5" presStyleCnt="6"/>
      <dgm:spPr/>
    </dgm:pt>
    <dgm:pt modelId="{64F12247-478F-430F-B364-622A7AEF40BD}" type="pres">
      <dgm:prSet presAssocID="{CBD19DA1-643E-4A19-8254-18D5FFC514E1}" presName="connTx" presStyleLbl="parChTrans1D2" presStyleIdx="5" presStyleCnt="6"/>
      <dgm:spPr/>
    </dgm:pt>
    <dgm:pt modelId="{034684ED-2C95-498A-BC1A-B701DF226859}" type="pres">
      <dgm:prSet presAssocID="{B6B83451-7CC9-481A-986C-AE1C6F4746AC}" presName="root2" presStyleCnt="0"/>
      <dgm:spPr/>
    </dgm:pt>
    <dgm:pt modelId="{BC674C96-531A-4C1E-B3C0-70AC2A3B486C}" type="pres">
      <dgm:prSet presAssocID="{B6B83451-7CC9-481A-986C-AE1C6F4746AC}" presName="LevelTwoTextNode" presStyleLbl="node2" presStyleIdx="5" presStyleCnt="6" custLinFactNeighborX="58920">
        <dgm:presLayoutVars>
          <dgm:chPref val="3"/>
        </dgm:presLayoutVars>
      </dgm:prSet>
      <dgm:spPr/>
    </dgm:pt>
    <dgm:pt modelId="{6AC29999-EEEA-4B66-A147-6ED13ADF82D6}" type="pres">
      <dgm:prSet presAssocID="{B6B83451-7CC9-481A-986C-AE1C6F4746AC}" presName="level3hierChild" presStyleCnt="0"/>
      <dgm:spPr/>
    </dgm:pt>
  </dgm:ptLst>
  <dgm:cxnLst>
    <dgm:cxn modelId="{A584AB11-579F-6C41-AE72-D339B68E2019}" type="presOf" srcId="{5F2D2B03-042C-46C3-8F19-53BF725E1998}" destId="{8FEEF481-BE30-410F-895C-3A7C22F41900}" srcOrd="0" destOrd="0" presId="urn:microsoft.com/office/officeart/2008/layout/HorizontalMultiLevelHierarchy"/>
    <dgm:cxn modelId="{A9DB0D3F-437C-C94F-8756-D0DF54F98B93}" type="presOf" srcId="{CBD19DA1-643E-4A19-8254-18D5FFC514E1}" destId="{93D2BECE-C915-4493-9043-A161AEB4AE57}" srcOrd="0" destOrd="0" presId="urn:microsoft.com/office/officeart/2008/layout/HorizontalMultiLevelHierarchy"/>
    <dgm:cxn modelId="{4CAF7344-2CA5-447F-B877-B8722BDEE398}" srcId="{A6CF7CCC-FD89-4633-9A71-A06D895EEA9C}" destId="{B3903E12-370C-492D-93B7-FD1FF226566D}" srcOrd="3" destOrd="0" parTransId="{BFA928AA-889D-41DD-A39D-F688F813EFA3}" sibTransId="{450B62E6-0E7F-42A2-A8C1-5FDBC58F0E61}"/>
    <dgm:cxn modelId="{EC932367-E53A-45EC-8611-C8C122F3B548}" srcId="{6F3EE03D-ED3E-41E9-BEFA-E3BA99AFDDAE}" destId="{A6CF7CCC-FD89-4633-9A71-A06D895EEA9C}" srcOrd="0" destOrd="0" parTransId="{4B74E609-911C-4F4C-BA4C-8B0211F10067}" sibTransId="{F6E2D3BA-D24C-433F-AF28-DFBB4F7671DD}"/>
    <dgm:cxn modelId="{D1E1C368-EEA5-4871-B1C6-27393CF02443}" srcId="{A6CF7CCC-FD89-4633-9A71-A06D895EEA9C}" destId="{54F9397F-85A2-446F-8926-91D5C88D93F1}" srcOrd="1" destOrd="0" parTransId="{7AE2028D-1004-4D34-8CC9-39CBED8CBB56}" sibTransId="{2A9D4D2F-F010-4E54-8FF1-CB241B649778}"/>
    <dgm:cxn modelId="{EFE2584E-9655-4957-96BC-527F2762E073}" srcId="{A6CF7CCC-FD89-4633-9A71-A06D895EEA9C}" destId="{F5C9CB78-838A-4696-ACE8-56D0628A6093}" srcOrd="2" destOrd="0" parTransId="{54D526C7-29BC-41EC-B740-7F0BF376EF16}" sibTransId="{772632E7-D1F4-457E-84C0-32939E3FD1D7}"/>
    <dgm:cxn modelId="{59B8F550-57DE-BF4D-925D-172D9A2D3CE6}" type="presOf" srcId="{B3903E12-370C-492D-93B7-FD1FF226566D}" destId="{38929685-5CAE-41B1-9BA1-F82A22521C56}" srcOrd="0" destOrd="0" presId="urn:microsoft.com/office/officeart/2008/layout/HorizontalMultiLevelHierarchy"/>
    <dgm:cxn modelId="{4AE99553-40E5-4DFE-826B-64F46EB06E82}" srcId="{A6CF7CCC-FD89-4633-9A71-A06D895EEA9C}" destId="{B6B83451-7CC9-481A-986C-AE1C6F4746AC}" srcOrd="5" destOrd="0" parTransId="{CBD19DA1-643E-4A19-8254-18D5FFC514E1}" sibTransId="{32BA14AD-1EBB-45F6-99B1-496133C8CE12}"/>
    <dgm:cxn modelId="{1F9F9853-A9EB-F744-82FB-7DCA9E9CB69D}" type="presOf" srcId="{0D3D6C48-AD75-4675-8E63-2D00FD81EA1C}" destId="{80BBF494-F915-4640-A53F-5247F0299AF7}" srcOrd="0" destOrd="0" presId="urn:microsoft.com/office/officeart/2008/layout/HorizontalMultiLevelHierarchy"/>
    <dgm:cxn modelId="{DC5BE857-3453-084C-BDED-6EEF6727B1B8}" type="presOf" srcId="{BFA928AA-889D-41DD-A39D-F688F813EFA3}" destId="{68EF43DA-852A-41AA-9D70-CFA088A2664B}" srcOrd="1" destOrd="0" presId="urn:microsoft.com/office/officeart/2008/layout/HorizontalMultiLevelHierarchy"/>
    <dgm:cxn modelId="{3F78ED57-FE91-084E-900C-31F2F8117090}" type="presOf" srcId="{6F3EE03D-ED3E-41E9-BEFA-E3BA99AFDDAE}" destId="{19A0F7AA-3069-4708-ACF0-0CF368A5058F}" srcOrd="0" destOrd="0" presId="urn:microsoft.com/office/officeart/2008/layout/HorizontalMultiLevelHierarchy"/>
    <dgm:cxn modelId="{300E3C58-A1C8-AD4F-8876-30E5F5C92771}" type="presOf" srcId="{5F2D2B03-042C-46C3-8F19-53BF725E1998}" destId="{AF6FF2B8-492B-482F-9926-4C8C1F2A6805}" srcOrd="1" destOrd="0" presId="urn:microsoft.com/office/officeart/2008/layout/HorizontalMultiLevelHierarchy"/>
    <dgm:cxn modelId="{A28A4C87-141A-6947-A712-33C8C895C96B}" type="presOf" srcId="{54D526C7-29BC-41EC-B740-7F0BF376EF16}" destId="{C5DB84DE-3B10-4D94-9242-449B7A1A652E}" srcOrd="0" destOrd="0" presId="urn:microsoft.com/office/officeart/2008/layout/HorizontalMultiLevelHierarchy"/>
    <dgm:cxn modelId="{B22AB58B-C41A-DD44-A758-6C8D44F24598}" type="presOf" srcId="{BFA928AA-889D-41DD-A39D-F688F813EFA3}" destId="{4814D39F-BC7D-4FCF-8B1A-109ABE26F5D1}" srcOrd="0" destOrd="0" presId="urn:microsoft.com/office/officeart/2008/layout/HorizontalMultiLevelHierarchy"/>
    <dgm:cxn modelId="{9A3C2891-F740-D743-99D8-0A66A4295B27}" type="presOf" srcId="{54D526C7-29BC-41EC-B740-7F0BF376EF16}" destId="{86B6359E-FF03-477B-8D63-F045F0024B7B}" srcOrd="1" destOrd="0" presId="urn:microsoft.com/office/officeart/2008/layout/HorizontalMultiLevelHierarchy"/>
    <dgm:cxn modelId="{1FF0BC93-F610-4185-BFC8-0351745BCBB8}" srcId="{A6CF7CCC-FD89-4633-9A71-A06D895EEA9C}" destId="{0BBD3D4C-C9CB-40D8-AE9F-CABEB08852DC}" srcOrd="4" destOrd="0" parTransId="{5F2D2B03-042C-46C3-8F19-53BF725E1998}" sibTransId="{C11015E0-BE40-4D58-894C-66BC16D3F0A3}"/>
    <dgm:cxn modelId="{E3ABA594-FD7C-A64F-8AFB-4471783CFB75}" type="presOf" srcId="{0BBD3D4C-C9CB-40D8-AE9F-CABEB08852DC}" destId="{676BAC4C-1139-4855-A576-9EB2CA680366}" srcOrd="0" destOrd="0" presId="urn:microsoft.com/office/officeart/2008/layout/HorizontalMultiLevelHierarchy"/>
    <dgm:cxn modelId="{77E8C6AC-1BDA-ED40-91DF-301CDFBEA9F1}" type="presOf" srcId="{0D3D6C48-AD75-4675-8E63-2D00FD81EA1C}" destId="{36AAD474-EB25-41EA-A54D-17981BEEC30D}" srcOrd="1" destOrd="0" presId="urn:microsoft.com/office/officeart/2008/layout/HorizontalMultiLevelHierarchy"/>
    <dgm:cxn modelId="{4A0346B9-1475-7540-BFB2-DFCC8AE45931}" type="presOf" srcId="{54F9397F-85A2-446F-8926-91D5C88D93F1}" destId="{4719FE7B-8BD8-4D3A-885D-58A47EC6CD05}" srcOrd="0" destOrd="0" presId="urn:microsoft.com/office/officeart/2008/layout/HorizontalMultiLevelHierarchy"/>
    <dgm:cxn modelId="{EC6897C0-4347-D545-81D7-A3EC524E1146}" type="presOf" srcId="{A6CF7CCC-FD89-4633-9A71-A06D895EEA9C}" destId="{1C32E755-4FF2-4199-BE32-3040781EF02F}" srcOrd="0" destOrd="0" presId="urn:microsoft.com/office/officeart/2008/layout/HorizontalMultiLevelHierarchy"/>
    <dgm:cxn modelId="{2B974CC2-6FD5-D04F-A75F-921E29913EF4}" type="presOf" srcId="{7AE2028D-1004-4D34-8CC9-39CBED8CBB56}" destId="{AB30B828-7D21-462C-BB50-B745953EDDA0}" srcOrd="0" destOrd="0" presId="urn:microsoft.com/office/officeart/2008/layout/HorizontalMultiLevelHierarchy"/>
    <dgm:cxn modelId="{3D879BCE-5FB1-ED4B-AFA5-5738113C2324}" type="presOf" srcId="{7AE2028D-1004-4D34-8CC9-39CBED8CBB56}" destId="{78794BD9-0DAE-4313-80CE-E4161D25077F}" srcOrd="1" destOrd="0" presId="urn:microsoft.com/office/officeart/2008/layout/HorizontalMultiLevelHierarchy"/>
    <dgm:cxn modelId="{F647BCE3-2AA6-8C42-938F-FC84BBD66631}" type="presOf" srcId="{CBD19DA1-643E-4A19-8254-18D5FFC514E1}" destId="{64F12247-478F-430F-B364-622A7AEF40BD}" srcOrd="1" destOrd="0" presId="urn:microsoft.com/office/officeart/2008/layout/HorizontalMultiLevelHierarchy"/>
    <dgm:cxn modelId="{22E963E6-98DC-0348-8800-D6AC259C37BE}" type="presOf" srcId="{ABA29EAA-A313-4C84-BB15-8012E55D376A}" destId="{5D4130EA-8421-4B81-873D-C58DA0984E75}" srcOrd="0" destOrd="0" presId="urn:microsoft.com/office/officeart/2008/layout/HorizontalMultiLevelHierarchy"/>
    <dgm:cxn modelId="{B0CAE8E8-EB7A-46FC-A544-3AFEEEDF6F4B}" srcId="{A6CF7CCC-FD89-4633-9A71-A06D895EEA9C}" destId="{ABA29EAA-A313-4C84-BB15-8012E55D376A}" srcOrd="0" destOrd="0" parTransId="{0D3D6C48-AD75-4675-8E63-2D00FD81EA1C}" sibTransId="{9C65FC1B-EE71-452A-AA2F-B4FF45649EE0}"/>
    <dgm:cxn modelId="{B54A97E9-C3CF-2C4D-BD71-46EDCF76DC11}" type="presOf" srcId="{F5C9CB78-838A-4696-ACE8-56D0628A6093}" destId="{B23B9426-2C9F-46E8-B088-CF8122487D60}" srcOrd="0" destOrd="0" presId="urn:microsoft.com/office/officeart/2008/layout/HorizontalMultiLevelHierarchy"/>
    <dgm:cxn modelId="{07E707F5-567C-E14B-A4F1-0112A3C7DEEC}" type="presOf" srcId="{B6B83451-7CC9-481A-986C-AE1C6F4746AC}" destId="{BC674C96-531A-4C1E-B3C0-70AC2A3B486C}" srcOrd="0" destOrd="0" presId="urn:microsoft.com/office/officeart/2008/layout/HorizontalMultiLevelHierarchy"/>
    <dgm:cxn modelId="{2E1B9228-E7EA-5A4B-BD32-D144852B11F7}" type="presParOf" srcId="{19A0F7AA-3069-4708-ACF0-0CF368A5058F}" destId="{A41733A4-87F1-4D55-8B9B-7ACF0CD4F089}" srcOrd="0" destOrd="0" presId="urn:microsoft.com/office/officeart/2008/layout/HorizontalMultiLevelHierarchy"/>
    <dgm:cxn modelId="{3688AC33-411F-6940-9CD3-EFA2C0943F48}" type="presParOf" srcId="{A41733A4-87F1-4D55-8B9B-7ACF0CD4F089}" destId="{1C32E755-4FF2-4199-BE32-3040781EF02F}" srcOrd="0" destOrd="0" presId="urn:microsoft.com/office/officeart/2008/layout/HorizontalMultiLevelHierarchy"/>
    <dgm:cxn modelId="{1D5C4E8B-FE14-A946-953E-4E160CEEB181}" type="presParOf" srcId="{A41733A4-87F1-4D55-8B9B-7ACF0CD4F089}" destId="{EB64F148-D113-4A6D-B4BC-EC3AF4F9F12A}" srcOrd="1" destOrd="0" presId="urn:microsoft.com/office/officeart/2008/layout/HorizontalMultiLevelHierarchy"/>
    <dgm:cxn modelId="{6737F533-0F3E-B948-95C4-5F4552DE8867}" type="presParOf" srcId="{EB64F148-D113-4A6D-B4BC-EC3AF4F9F12A}" destId="{80BBF494-F915-4640-A53F-5247F0299AF7}" srcOrd="0" destOrd="0" presId="urn:microsoft.com/office/officeart/2008/layout/HorizontalMultiLevelHierarchy"/>
    <dgm:cxn modelId="{4B182EFE-A356-1F40-BA28-21541E9CC9D9}" type="presParOf" srcId="{80BBF494-F915-4640-A53F-5247F0299AF7}" destId="{36AAD474-EB25-41EA-A54D-17981BEEC30D}" srcOrd="0" destOrd="0" presId="urn:microsoft.com/office/officeart/2008/layout/HorizontalMultiLevelHierarchy"/>
    <dgm:cxn modelId="{345763E1-ABA4-CF4B-B06D-8A484DBE40BF}" type="presParOf" srcId="{EB64F148-D113-4A6D-B4BC-EC3AF4F9F12A}" destId="{31350AAB-0ED5-457C-BCB4-B3B3E7CA6E2A}" srcOrd="1" destOrd="0" presId="urn:microsoft.com/office/officeart/2008/layout/HorizontalMultiLevelHierarchy"/>
    <dgm:cxn modelId="{DFEB4157-751D-D34C-A2A8-28E8FFADE9B0}" type="presParOf" srcId="{31350AAB-0ED5-457C-BCB4-B3B3E7CA6E2A}" destId="{5D4130EA-8421-4B81-873D-C58DA0984E75}" srcOrd="0" destOrd="0" presId="urn:microsoft.com/office/officeart/2008/layout/HorizontalMultiLevelHierarchy"/>
    <dgm:cxn modelId="{A77905C1-8238-6841-9265-DAC248E1EF29}" type="presParOf" srcId="{31350AAB-0ED5-457C-BCB4-B3B3E7CA6E2A}" destId="{6682476D-DF05-44FB-A73B-2032F2C5FFC3}" srcOrd="1" destOrd="0" presId="urn:microsoft.com/office/officeart/2008/layout/HorizontalMultiLevelHierarchy"/>
    <dgm:cxn modelId="{0A1425D3-CC8C-D34A-AAB6-6FD4748F5744}" type="presParOf" srcId="{EB64F148-D113-4A6D-B4BC-EC3AF4F9F12A}" destId="{AB30B828-7D21-462C-BB50-B745953EDDA0}" srcOrd="2" destOrd="0" presId="urn:microsoft.com/office/officeart/2008/layout/HorizontalMultiLevelHierarchy"/>
    <dgm:cxn modelId="{00402253-CE3F-BB4F-AAA1-314649E1C4E4}" type="presParOf" srcId="{AB30B828-7D21-462C-BB50-B745953EDDA0}" destId="{78794BD9-0DAE-4313-80CE-E4161D25077F}" srcOrd="0" destOrd="0" presId="urn:microsoft.com/office/officeart/2008/layout/HorizontalMultiLevelHierarchy"/>
    <dgm:cxn modelId="{46405311-11D8-4E41-BC18-1CBFED40E816}" type="presParOf" srcId="{EB64F148-D113-4A6D-B4BC-EC3AF4F9F12A}" destId="{8284C8DA-9928-4D6F-AA54-24A612D82FDA}" srcOrd="3" destOrd="0" presId="urn:microsoft.com/office/officeart/2008/layout/HorizontalMultiLevelHierarchy"/>
    <dgm:cxn modelId="{51E748B4-763D-844D-8434-B7483AFFF196}" type="presParOf" srcId="{8284C8DA-9928-4D6F-AA54-24A612D82FDA}" destId="{4719FE7B-8BD8-4D3A-885D-58A47EC6CD05}" srcOrd="0" destOrd="0" presId="urn:microsoft.com/office/officeart/2008/layout/HorizontalMultiLevelHierarchy"/>
    <dgm:cxn modelId="{8302E5E8-E7F4-A24C-9C2B-DC27443CFBA2}" type="presParOf" srcId="{8284C8DA-9928-4D6F-AA54-24A612D82FDA}" destId="{3C9CC6B7-F02A-438F-BAA6-627197CF3C58}" srcOrd="1" destOrd="0" presId="urn:microsoft.com/office/officeart/2008/layout/HorizontalMultiLevelHierarchy"/>
    <dgm:cxn modelId="{6B9EC0A5-77B8-764F-A7AC-1F503893F204}" type="presParOf" srcId="{EB64F148-D113-4A6D-B4BC-EC3AF4F9F12A}" destId="{C5DB84DE-3B10-4D94-9242-449B7A1A652E}" srcOrd="4" destOrd="0" presId="urn:microsoft.com/office/officeart/2008/layout/HorizontalMultiLevelHierarchy"/>
    <dgm:cxn modelId="{7872BE44-51E2-6C42-B575-25D45E254FD3}" type="presParOf" srcId="{C5DB84DE-3B10-4D94-9242-449B7A1A652E}" destId="{86B6359E-FF03-477B-8D63-F045F0024B7B}" srcOrd="0" destOrd="0" presId="urn:microsoft.com/office/officeart/2008/layout/HorizontalMultiLevelHierarchy"/>
    <dgm:cxn modelId="{0837EA79-D114-0A49-B2E8-86B2E73DBCAB}" type="presParOf" srcId="{EB64F148-D113-4A6D-B4BC-EC3AF4F9F12A}" destId="{07AC7AE4-1884-481F-B429-394AC61D28E9}" srcOrd="5" destOrd="0" presId="urn:microsoft.com/office/officeart/2008/layout/HorizontalMultiLevelHierarchy"/>
    <dgm:cxn modelId="{322EA96D-E0DC-D74F-A056-164F3592F4B9}" type="presParOf" srcId="{07AC7AE4-1884-481F-B429-394AC61D28E9}" destId="{B23B9426-2C9F-46E8-B088-CF8122487D60}" srcOrd="0" destOrd="0" presId="urn:microsoft.com/office/officeart/2008/layout/HorizontalMultiLevelHierarchy"/>
    <dgm:cxn modelId="{C8B26743-F47F-5144-AE5C-43301565B6B2}" type="presParOf" srcId="{07AC7AE4-1884-481F-B429-394AC61D28E9}" destId="{5130E7EF-D050-4550-AFC0-BDEFEF584A4C}" srcOrd="1" destOrd="0" presId="urn:microsoft.com/office/officeart/2008/layout/HorizontalMultiLevelHierarchy"/>
    <dgm:cxn modelId="{A69B25F4-9997-1048-8AC5-3ECAB3B58C3A}" type="presParOf" srcId="{EB64F148-D113-4A6D-B4BC-EC3AF4F9F12A}" destId="{4814D39F-BC7D-4FCF-8B1A-109ABE26F5D1}" srcOrd="6" destOrd="0" presId="urn:microsoft.com/office/officeart/2008/layout/HorizontalMultiLevelHierarchy"/>
    <dgm:cxn modelId="{91F4FC8E-6A57-A04C-8369-0E3B5112821F}" type="presParOf" srcId="{4814D39F-BC7D-4FCF-8B1A-109ABE26F5D1}" destId="{68EF43DA-852A-41AA-9D70-CFA088A2664B}" srcOrd="0" destOrd="0" presId="urn:microsoft.com/office/officeart/2008/layout/HorizontalMultiLevelHierarchy"/>
    <dgm:cxn modelId="{32FFDBA5-2055-0047-9389-4902A6D3EAA9}" type="presParOf" srcId="{EB64F148-D113-4A6D-B4BC-EC3AF4F9F12A}" destId="{6312EBAD-AF86-4C48-85AE-05466EA4F5F9}" srcOrd="7" destOrd="0" presId="urn:microsoft.com/office/officeart/2008/layout/HorizontalMultiLevelHierarchy"/>
    <dgm:cxn modelId="{71702797-9A4A-5B47-9864-E91A3AD6C5C9}" type="presParOf" srcId="{6312EBAD-AF86-4C48-85AE-05466EA4F5F9}" destId="{38929685-5CAE-41B1-9BA1-F82A22521C56}" srcOrd="0" destOrd="0" presId="urn:microsoft.com/office/officeart/2008/layout/HorizontalMultiLevelHierarchy"/>
    <dgm:cxn modelId="{A687A1C5-A29B-B342-872E-0AAB5EA7751A}" type="presParOf" srcId="{6312EBAD-AF86-4C48-85AE-05466EA4F5F9}" destId="{372F4251-3AE1-4191-B548-D2D8EB7FB3CE}" srcOrd="1" destOrd="0" presId="urn:microsoft.com/office/officeart/2008/layout/HorizontalMultiLevelHierarchy"/>
    <dgm:cxn modelId="{E15E96A9-FE4F-5642-BF54-714B01828CFD}" type="presParOf" srcId="{EB64F148-D113-4A6D-B4BC-EC3AF4F9F12A}" destId="{8FEEF481-BE30-410F-895C-3A7C22F41900}" srcOrd="8" destOrd="0" presId="urn:microsoft.com/office/officeart/2008/layout/HorizontalMultiLevelHierarchy"/>
    <dgm:cxn modelId="{AFD41458-EEE3-6144-882B-CA055CFA7C25}" type="presParOf" srcId="{8FEEF481-BE30-410F-895C-3A7C22F41900}" destId="{AF6FF2B8-492B-482F-9926-4C8C1F2A6805}" srcOrd="0" destOrd="0" presId="urn:microsoft.com/office/officeart/2008/layout/HorizontalMultiLevelHierarchy"/>
    <dgm:cxn modelId="{BEA86F32-3E11-BE4A-A9D0-7938084AE0CC}" type="presParOf" srcId="{EB64F148-D113-4A6D-B4BC-EC3AF4F9F12A}" destId="{250C95D8-529F-4647-AD85-DEFA04DCB0D1}" srcOrd="9" destOrd="0" presId="urn:microsoft.com/office/officeart/2008/layout/HorizontalMultiLevelHierarchy"/>
    <dgm:cxn modelId="{91787A45-E88A-1340-BCDD-4AA644AB5F0E}" type="presParOf" srcId="{250C95D8-529F-4647-AD85-DEFA04DCB0D1}" destId="{676BAC4C-1139-4855-A576-9EB2CA680366}" srcOrd="0" destOrd="0" presId="urn:microsoft.com/office/officeart/2008/layout/HorizontalMultiLevelHierarchy"/>
    <dgm:cxn modelId="{F04D25C5-5887-C846-B6DF-8733CC30A306}" type="presParOf" srcId="{250C95D8-529F-4647-AD85-DEFA04DCB0D1}" destId="{E0AD0281-4052-43E2-BC59-B8E97114CEF9}" srcOrd="1" destOrd="0" presId="urn:microsoft.com/office/officeart/2008/layout/HorizontalMultiLevelHierarchy"/>
    <dgm:cxn modelId="{C8A7C1A0-F7A3-9940-AE90-542113ECC2BB}" type="presParOf" srcId="{EB64F148-D113-4A6D-B4BC-EC3AF4F9F12A}" destId="{93D2BECE-C915-4493-9043-A161AEB4AE57}" srcOrd="10" destOrd="0" presId="urn:microsoft.com/office/officeart/2008/layout/HorizontalMultiLevelHierarchy"/>
    <dgm:cxn modelId="{EA5DEB05-5894-024D-AA9E-B99B5458C0AD}" type="presParOf" srcId="{93D2BECE-C915-4493-9043-A161AEB4AE57}" destId="{64F12247-478F-430F-B364-622A7AEF40BD}" srcOrd="0" destOrd="0" presId="urn:microsoft.com/office/officeart/2008/layout/HorizontalMultiLevelHierarchy"/>
    <dgm:cxn modelId="{8339BD9B-C3D1-D34B-9304-38FAA9B20A56}" type="presParOf" srcId="{EB64F148-D113-4A6D-B4BC-EC3AF4F9F12A}" destId="{034684ED-2C95-498A-BC1A-B701DF226859}" srcOrd="11" destOrd="0" presId="urn:microsoft.com/office/officeart/2008/layout/HorizontalMultiLevelHierarchy"/>
    <dgm:cxn modelId="{E10CF08C-0C27-CE42-8B7F-98BEDFEF9CD7}" type="presParOf" srcId="{034684ED-2C95-498A-BC1A-B701DF226859}" destId="{BC674C96-531A-4C1E-B3C0-70AC2A3B486C}" srcOrd="0" destOrd="0" presId="urn:microsoft.com/office/officeart/2008/layout/HorizontalMultiLevelHierarchy"/>
    <dgm:cxn modelId="{F3C458BB-391C-5040-A930-752DA94DDCA4}" type="presParOf" srcId="{034684ED-2C95-498A-BC1A-B701DF226859}" destId="{6AC29999-EEEA-4B66-A147-6ED13ADF82D6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Unidad de Operación Regional y Contraloría Social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Asesorar a gobiernos locales en acciones de Contraloría Social</a:t>
          </a: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Seguimiento a la operación y evaluación  del impacto de programas y recursos federales </a:t>
          </a: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Implantación de la contraloría social en programas y recursos federales</a:t>
          </a: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Disposiciones administrativas en materia de Contraloría Social</a:t>
          </a: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Asesorar a dependencias, entidades y a otros ejecutores de recursos federales   </a:t>
          </a: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4A4E613E-199E-4BFF-952B-067639DC2FB7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500" b="0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Acciones conjuntas  con organizaciones de la Sociedad Civil e Instituciones  Académicas</a:t>
          </a:r>
        </a:p>
      </dgm:t>
    </dgm:pt>
    <dgm:pt modelId="{36D7D5B8-DF64-48BF-A70F-BCCA63F3F724}" type="parTrans" cxnId="{BC0490E8-8294-402A-9282-21B541A698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E683B0C-C7FE-49DB-9E93-1642DC53CD54}" type="sibTrans" cxnId="{BC0490E8-8294-402A-9282-21B541A698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6"/>
      <dgm:spPr/>
    </dgm:pt>
    <dgm:pt modelId="{BF620B08-0033-4827-A17F-D67B10187020}" type="pres">
      <dgm:prSet presAssocID="{EA617553-CD95-421E-931D-32BD1E31C1E2}" presName="connTx" presStyleLbl="parChTrans1D2" presStyleIdx="0" presStyleCnt="6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6" custScaleX="495700" custScaleY="144737" custLinFactNeighborX="50924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6"/>
      <dgm:spPr/>
    </dgm:pt>
    <dgm:pt modelId="{9D8F11B8-FC6C-4D6D-AF99-7AC6E8CE0754}" type="pres">
      <dgm:prSet presAssocID="{590180E5-04FD-416E-8E19-8584DAE414D9}" presName="connTx" presStyleLbl="parChTrans1D2" presStyleIdx="1" presStyleCnt="6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6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6"/>
      <dgm:spPr/>
    </dgm:pt>
    <dgm:pt modelId="{36FDCE59-6193-4EC5-BF4A-38B34722D604}" type="pres">
      <dgm:prSet presAssocID="{10415B9C-7BD4-426C-ABA4-4F66E296A8FE}" presName="connTx" presStyleLbl="parChTrans1D2" presStyleIdx="2" presStyleCnt="6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6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6"/>
      <dgm:spPr/>
    </dgm:pt>
    <dgm:pt modelId="{C9CD38CA-5A5F-458C-B653-5D140B86797D}" type="pres">
      <dgm:prSet presAssocID="{E5A021E2-0B95-4DBD-8BFF-C6A72EA10C54}" presName="connTx" presStyleLbl="parChTrans1D2" presStyleIdx="3" presStyleCnt="6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6" custScaleX="497741" custScaleY="144737" custLinFactY="69794" custLinFactNeighborX="50924" custLinFactNeighborY="10000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6"/>
      <dgm:spPr/>
    </dgm:pt>
    <dgm:pt modelId="{B3B52726-2A27-4482-A7EB-86389610D406}" type="pres">
      <dgm:prSet presAssocID="{8A2F8FF4-D717-4C72-B560-A91B0DD4F5DA}" presName="connTx" presStyleLbl="parChTrans1D2" presStyleIdx="4" presStyleCnt="6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6" custScaleX="493753" custScaleY="144737" custLinFactY="-73678" custLinFactNeighborX="51044" custLinFactNeighborY="-100000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  <dgm:pt modelId="{BB5A0A67-5609-4487-AB49-9FFF666AC449}" type="pres">
      <dgm:prSet presAssocID="{36D7D5B8-DF64-48BF-A70F-BCCA63F3F724}" presName="conn2-1" presStyleLbl="parChTrans1D2" presStyleIdx="5" presStyleCnt="6"/>
      <dgm:spPr/>
    </dgm:pt>
    <dgm:pt modelId="{D2FAE8F4-AD09-447C-A121-627A050968FA}" type="pres">
      <dgm:prSet presAssocID="{36D7D5B8-DF64-48BF-A70F-BCCA63F3F724}" presName="connTx" presStyleLbl="parChTrans1D2" presStyleIdx="5" presStyleCnt="6"/>
      <dgm:spPr/>
    </dgm:pt>
    <dgm:pt modelId="{C45BFA1C-DF92-4F02-B172-1E1BD809FB78}" type="pres">
      <dgm:prSet presAssocID="{4A4E613E-199E-4BFF-952B-067639DC2FB7}" presName="root2" presStyleCnt="0"/>
      <dgm:spPr/>
    </dgm:pt>
    <dgm:pt modelId="{AB2114C4-C468-4A53-951E-68C72D416965}" type="pres">
      <dgm:prSet presAssocID="{4A4E613E-199E-4BFF-952B-067639DC2FB7}" presName="LevelTwoTextNode" presStyleLbl="node2" presStyleIdx="5" presStyleCnt="6" custScaleX="499688" custScaleY="144737" custLinFactNeighborX="51044" custLinFactNeighborY="14095">
        <dgm:presLayoutVars>
          <dgm:chPref val="3"/>
        </dgm:presLayoutVars>
      </dgm:prSet>
      <dgm:spPr/>
    </dgm:pt>
    <dgm:pt modelId="{D442FCC6-BC20-4D37-8F33-A9ACB4EDB36E}" type="pres">
      <dgm:prSet presAssocID="{4A4E613E-199E-4BFF-952B-067639DC2FB7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DD30BB84-C55E-CC4D-A35C-01D8094EBE6A}" type="presOf" srcId="{36D7D5B8-DF64-48BF-A70F-BCCA63F3F724}" destId="{BB5A0A67-5609-4487-AB49-9FFF666AC449}" srcOrd="0" destOrd="0" presId="urn:microsoft.com/office/officeart/2008/layout/HorizontalMultiLevelHierarchy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180FA6BC-BD4E-4747-84CB-8F56FAE327E2}" type="presOf" srcId="{36D7D5B8-DF64-48BF-A70F-BCCA63F3F724}" destId="{D2FAE8F4-AD09-447C-A121-627A050968FA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5ED94EC6-F3F9-954A-B450-58CDE28D2B5E}" type="presOf" srcId="{4A4E613E-199E-4BFF-952B-067639DC2FB7}" destId="{AB2114C4-C468-4A53-951E-68C72D416965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BC0490E8-8294-402A-9282-21B541A698FC}" srcId="{DB655587-5FF9-471A-AD4C-47B00DEB484E}" destId="{4A4E613E-199E-4BFF-952B-067639DC2FB7}" srcOrd="5" destOrd="0" parTransId="{36D7D5B8-DF64-48BF-A70F-BCCA63F3F724}" sibTransId="{6E683B0C-C7FE-49DB-9E93-1642DC53CD54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  <dgm:cxn modelId="{55E2D646-CE35-3140-A2EA-F288A2CF8533}" type="presParOf" srcId="{8D5C26EA-7E3D-4046-BF96-982D6FD3EA2F}" destId="{BB5A0A67-5609-4487-AB49-9FFF666AC449}" srcOrd="10" destOrd="0" presId="urn:microsoft.com/office/officeart/2008/layout/HorizontalMultiLevelHierarchy"/>
    <dgm:cxn modelId="{5A0054B4-B265-6047-BC20-E9F114B6318D}" type="presParOf" srcId="{BB5A0A67-5609-4487-AB49-9FFF666AC449}" destId="{D2FAE8F4-AD09-447C-A121-627A050968FA}" srcOrd="0" destOrd="0" presId="urn:microsoft.com/office/officeart/2008/layout/HorizontalMultiLevelHierarchy"/>
    <dgm:cxn modelId="{F1445FB0-0739-1E4E-A464-713A8CBF8624}" type="presParOf" srcId="{8D5C26EA-7E3D-4046-BF96-982D6FD3EA2F}" destId="{C45BFA1C-DF92-4F02-B172-1E1BD809FB78}" srcOrd="11" destOrd="0" presId="urn:microsoft.com/office/officeart/2008/layout/HorizontalMultiLevelHierarchy"/>
    <dgm:cxn modelId="{127D0C1B-C63C-B64B-A98B-8D9C7F1F3D76}" type="presParOf" srcId="{C45BFA1C-DF92-4F02-B172-1E1BD809FB78}" destId="{AB2114C4-C468-4A53-951E-68C72D416965}" srcOrd="0" destOrd="0" presId="urn:microsoft.com/office/officeart/2008/layout/HorizontalMultiLevelHierarchy"/>
    <dgm:cxn modelId="{C0B1FDF0-9E12-934E-8803-25C215ED07F5}" type="presParOf" srcId="{C45BFA1C-DF92-4F02-B172-1E1BD809FB78}" destId="{D442FCC6-BC20-4D37-8F33-A9ACB4EDB36E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distribuir los materiales de difusión y capacitación contemplados en la estrategia validada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Capturar en el SICS si fuera el caso las preguntas adicionales del Informe de Comité.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a sus Instancias Ejecutoras sobre la estrategia de Contraloría Social validada y su captura en el SICS.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Elaborar/actualizar los Documentos Normativos (Esquema, Guía Operativa y PATCS) para su validación por parte de la Secretaría de la Función Pública, dichos documentos contienen la estrategia de Contraloría Social a desarrollar por el Programa Federal.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Proporcionar usuario y contraseña a sus Instancias Ejecutoras para ingresar al Sistema Informático de Contraloría Social (SICS)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4A4E613E-199E-4BFF-952B-067639DC2FB7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Realizar monitoreo y  seguimiento a la captura de información en el SICS y a las actividades comprometidas en el Programa Estatal de Trabajo de Contraloría Social (PETCS) de cada una de sus Instancias Ejecutoras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36D7D5B8-DF64-48BF-A70F-BCCA63F3F724}" type="parTrans" cxnId="{BC0490E8-8294-402A-9282-21B541A698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E683B0C-C7FE-49DB-9E93-1642DC53CD54}" type="sibTrans" cxnId="{BC0490E8-8294-402A-9282-21B541A698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6"/>
      <dgm:spPr/>
    </dgm:pt>
    <dgm:pt modelId="{BF620B08-0033-4827-A17F-D67B10187020}" type="pres">
      <dgm:prSet presAssocID="{EA617553-CD95-421E-931D-32BD1E31C1E2}" presName="connTx" presStyleLbl="parChTrans1D2" presStyleIdx="0" presStyleCnt="6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6" custScaleX="495700" custScaleY="144737" custLinFactNeighborX="50924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6"/>
      <dgm:spPr/>
    </dgm:pt>
    <dgm:pt modelId="{9D8F11B8-FC6C-4D6D-AF99-7AC6E8CE0754}" type="pres">
      <dgm:prSet presAssocID="{590180E5-04FD-416E-8E19-8584DAE414D9}" presName="connTx" presStyleLbl="parChTrans1D2" presStyleIdx="1" presStyleCnt="6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6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6"/>
      <dgm:spPr/>
    </dgm:pt>
    <dgm:pt modelId="{36FDCE59-6193-4EC5-BF4A-38B34722D604}" type="pres">
      <dgm:prSet presAssocID="{10415B9C-7BD4-426C-ABA4-4F66E296A8FE}" presName="connTx" presStyleLbl="parChTrans1D2" presStyleIdx="2" presStyleCnt="6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6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6"/>
      <dgm:spPr/>
    </dgm:pt>
    <dgm:pt modelId="{C9CD38CA-5A5F-458C-B653-5D140B86797D}" type="pres">
      <dgm:prSet presAssocID="{E5A021E2-0B95-4DBD-8BFF-C6A72EA10C54}" presName="connTx" presStyleLbl="parChTrans1D2" presStyleIdx="3" presStyleCnt="6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6" custScaleX="497741" custScaleY="144737" custLinFactY="69794" custLinFactNeighborX="50924" custLinFactNeighborY="10000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6"/>
      <dgm:spPr/>
    </dgm:pt>
    <dgm:pt modelId="{B3B52726-2A27-4482-A7EB-86389610D406}" type="pres">
      <dgm:prSet presAssocID="{8A2F8FF4-D717-4C72-B560-A91B0DD4F5DA}" presName="connTx" presStyleLbl="parChTrans1D2" presStyleIdx="4" presStyleCnt="6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6" custScaleX="493753" custScaleY="144737" custLinFactY="-73678" custLinFactNeighborX="51044" custLinFactNeighborY="-100000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  <dgm:pt modelId="{BB5A0A67-5609-4487-AB49-9FFF666AC449}" type="pres">
      <dgm:prSet presAssocID="{36D7D5B8-DF64-48BF-A70F-BCCA63F3F724}" presName="conn2-1" presStyleLbl="parChTrans1D2" presStyleIdx="5" presStyleCnt="6"/>
      <dgm:spPr/>
    </dgm:pt>
    <dgm:pt modelId="{D2FAE8F4-AD09-447C-A121-627A050968FA}" type="pres">
      <dgm:prSet presAssocID="{36D7D5B8-DF64-48BF-A70F-BCCA63F3F724}" presName="connTx" presStyleLbl="parChTrans1D2" presStyleIdx="5" presStyleCnt="6"/>
      <dgm:spPr/>
    </dgm:pt>
    <dgm:pt modelId="{C45BFA1C-DF92-4F02-B172-1E1BD809FB78}" type="pres">
      <dgm:prSet presAssocID="{4A4E613E-199E-4BFF-952B-067639DC2FB7}" presName="root2" presStyleCnt="0"/>
      <dgm:spPr/>
    </dgm:pt>
    <dgm:pt modelId="{AB2114C4-C468-4A53-951E-68C72D416965}" type="pres">
      <dgm:prSet presAssocID="{4A4E613E-199E-4BFF-952B-067639DC2FB7}" presName="LevelTwoTextNode" presStyleLbl="node2" presStyleIdx="5" presStyleCnt="6" custScaleX="499688" custScaleY="144737" custLinFactNeighborX="51044" custLinFactNeighborY="14095">
        <dgm:presLayoutVars>
          <dgm:chPref val="3"/>
        </dgm:presLayoutVars>
      </dgm:prSet>
      <dgm:spPr/>
    </dgm:pt>
    <dgm:pt modelId="{D442FCC6-BC20-4D37-8F33-A9ACB4EDB36E}" type="pres">
      <dgm:prSet presAssocID="{4A4E613E-199E-4BFF-952B-067639DC2FB7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DD30BB84-C55E-CC4D-A35C-01D8094EBE6A}" type="presOf" srcId="{36D7D5B8-DF64-48BF-A70F-BCCA63F3F724}" destId="{BB5A0A67-5609-4487-AB49-9FFF666AC449}" srcOrd="0" destOrd="0" presId="urn:microsoft.com/office/officeart/2008/layout/HorizontalMultiLevelHierarchy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180FA6BC-BD4E-4747-84CB-8F56FAE327E2}" type="presOf" srcId="{36D7D5B8-DF64-48BF-A70F-BCCA63F3F724}" destId="{D2FAE8F4-AD09-447C-A121-627A050968FA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5ED94EC6-F3F9-954A-B450-58CDE28D2B5E}" type="presOf" srcId="{4A4E613E-199E-4BFF-952B-067639DC2FB7}" destId="{AB2114C4-C468-4A53-951E-68C72D416965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BC0490E8-8294-402A-9282-21B541A698FC}" srcId="{DB655587-5FF9-471A-AD4C-47B00DEB484E}" destId="{4A4E613E-199E-4BFF-952B-067639DC2FB7}" srcOrd="5" destOrd="0" parTransId="{36D7D5B8-DF64-48BF-A70F-BCCA63F3F724}" sibTransId="{6E683B0C-C7FE-49DB-9E93-1642DC53CD54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  <dgm:cxn modelId="{55E2D646-CE35-3140-A2EA-F288A2CF8533}" type="presParOf" srcId="{8D5C26EA-7E3D-4046-BF96-982D6FD3EA2F}" destId="{BB5A0A67-5609-4487-AB49-9FFF666AC449}" srcOrd="10" destOrd="0" presId="urn:microsoft.com/office/officeart/2008/layout/HorizontalMultiLevelHierarchy"/>
    <dgm:cxn modelId="{5A0054B4-B265-6047-BC20-E9F114B6318D}" type="presParOf" srcId="{BB5A0A67-5609-4487-AB49-9FFF666AC449}" destId="{D2FAE8F4-AD09-447C-A121-627A050968FA}" srcOrd="0" destOrd="0" presId="urn:microsoft.com/office/officeart/2008/layout/HorizontalMultiLevelHierarchy"/>
    <dgm:cxn modelId="{F1445FB0-0739-1E4E-A464-713A8CBF8624}" type="presParOf" srcId="{8D5C26EA-7E3D-4046-BF96-982D6FD3EA2F}" destId="{C45BFA1C-DF92-4F02-B172-1E1BD809FB78}" srcOrd="11" destOrd="0" presId="urn:microsoft.com/office/officeart/2008/layout/HorizontalMultiLevelHierarchy"/>
    <dgm:cxn modelId="{127D0C1B-C63C-B64B-A98B-8D9C7F1F3D76}" type="presParOf" srcId="{C45BFA1C-DF92-4F02-B172-1E1BD809FB78}" destId="{AB2114C4-C468-4A53-951E-68C72D416965}" srcOrd="0" destOrd="0" presId="urn:microsoft.com/office/officeart/2008/layout/HorizontalMultiLevelHierarchy"/>
    <dgm:cxn modelId="{C0B1FDF0-9E12-934E-8803-25C215ED07F5}" type="presParOf" srcId="{C45BFA1C-DF92-4F02-B172-1E1BD809FB78}" destId="{D442FCC6-BC20-4D37-8F33-A9ACB4EDB36E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Determinar durante el desarrollo de la estrategia validada las áreas de oportunidad y establecer acciones de mejora con el propósito de contribuir a la transparencia y rendición de cuentas en la operación del Programa Federal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1"/>
      <dgm:spPr/>
    </dgm:pt>
    <dgm:pt modelId="{BF620B08-0033-4827-A17F-D67B10187020}" type="pres">
      <dgm:prSet presAssocID="{EA617553-CD95-421E-931D-32BD1E31C1E2}" presName="connTx" presStyleLbl="parChTrans1D2" presStyleIdx="0" presStyleCnt="1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1" custScaleX="495700" custScaleY="144737" custLinFactNeighborX="50924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integrantes de los Comités de Contraloría Social sobre las acciones de vigilancia a desarrollar y capturarlos en el SICS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Registrar en el SICS los beneficios (apoyos, obras, servicios) que vigilan los Comités..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ES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Constituir los  comités de Contraloría Social de acuerdo a la estrategia validada y capturarlos en el SICS.</a:t>
          </a:r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Adjuntar en el SICS el Programa Estatal de Trabajo de Contraloría Social (PETCS).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servidores públicos responsables de constituir los Comités de Contraloría Social  y capturar los eventos en el SICS 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140198" custScaleY="41701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5"/>
      <dgm:spPr/>
    </dgm:pt>
    <dgm:pt modelId="{BF620B08-0033-4827-A17F-D67B10187020}" type="pres">
      <dgm:prSet presAssocID="{EA617553-CD95-421E-931D-32BD1E31C1E2}" presName="connTx" presStyleLbl="parChTrans1D2" presStyleIdx="0" presStyleCnt="5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5" custScaleX="495700" custScaleY="144737" custLinFactNeighborX="53348" custLinFactNeighborY="-959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5"/>
      <dgm:spPr/>
    </dgm:pt>
    <dgm:pt modelId="{9D8F11B8-FC6C-4D6D-AF99-7AC6E8CE0754}" type="pres">
      <dgm:prSet presAssocID="{590180E5-04FD-416E-8E19-8584DAE414D9}" presName="connTx" presStyleLbl="parChTrans1D2" presStyleIdx="1" presStyleCnt="5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5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5"/>
      <dgm:spPr/>
    </dgm:pt>
    <dgm:pt modelId="{36FDCE59-6193-4EC5-BF4A-38B34722D604}" type="pres">
      <dgm:prSet presAssocID="{10415B9C-7BD4-426C-ABA4-4F66E296A8FE}" presName="connTx" presStyleLbl="parChTrans1D2" presStyleIdx="2" presStyleCnt="5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5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5"/>
      <dgm:spPr/>
    </dgm:pt>
    <dgm:pt modelId="{C9CD38CA-5A5F-458C-B653-5D140B86797D}" type="pres">
      <dgm:prSet presAssocID="{E5A021E2-0B95-4DBD-8BFF-C6A72EA10C54}" presName="connTx" presStyleLbl="parChTrans1D2" presStyleIdx="3" presStyleCnt="5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5" custScaleX="497741" custScaleY="144737" custLinFactY="69794" custLinFactNeighborX="50924" custLinFactNeighborY="10000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5"/>
      <dgm:spPr/>
    </dgm:pt>
    <dgm:pt modelId="{B3B52726-2A27-4482-A7EB-86389610D406}" type="pres">
      <dgm:prSet presAssocID="{8A2F8FF4-D717-4C72-B560-A91B0DD4F5DA}" presName="connTx" presStyleLbl="parChTrans1D2" presStyleIdx="4" presStyleCnt="5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5" custScaleX="493753" custScaleY="144737" custLinFactY="-73678" custLinFactNeighborX="51044" custLinFactNeighborY="-100000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Distribuir físicamente y en el SICS los materiales de difusión y materiales de capacitación elaborados por la Instancia Normativa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Registrar y distribuir en el SICS los materiales de difusión y materiales de capacitación por la Instancia Ejecutora si ese fuera  caso.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distribuir físicamente  los materiales de difusión y materiales de capacitación si ese fuera el caso.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los integrantes de los Comités de Contraloría Social sobre las acciones de vigilancia a desarrollar, llenado de informes y captación, canalización y seguimiento de las Quejas y Denuncias presentadas.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las minutas de la reunión y registrarlas en el SICS.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4A4E613E-199E-4BFF-952B-067639DC2FB7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a los Comités los informes y posteriormente capturarlos en el SICS.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36D7D5B8-DF64-48BF-A70F-BCCA63F3F724}" type="parTrans" cxnId="{BC0490E8-8294-402A-9282-21B541A698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E683B0C-C7FE-49DB-9E93-1642DC53CD54}" type="sibTrans" cxnId="{BC0490E8-8294-402A-9282-21B541A698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6"/>
      <dgm:spPr/>
    </dgm:pt>
    <dgm:pt modelId="{BF620B08-0033-4827-A17F-D67B10187020}" type="pres">
      <dgm:prSet presAssocID="{EA617553-CD95-421E-931D-32BD1E31C1E2}" presName="connTx" presStyleLbl="parChTrans1D2" presStyleIdx="0" presStyleCnt="6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6" custScaleX="495700" custScaleY="144737" custLinFactNeighborX="53348" custLinFactNeighborY="-959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6"/>
      <dgm:spPr/>
    </dgm:pt>
    <dgm:pt modelId="{9D8F11B8-FC6C-4D6D-AF99-7AC6E8CE0754}" type="pres">
      <dgm:prSet presAssocID="{590180E5-04FD-416E-8E19-8584DAE414D9}" presName="connTx" presStyleLbl="parChTrans1D2" presStyleIdx="1" presStyleCnt="6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6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6"/>
      <dgm:spPr/>
    </dgm:pt>
    <dgm:pt modelId="{36FDCE59-6193-4EC5-BF4A-38B34722D604}" type="pres">
      <dgm:prSet presAssocID="{10415B9C-7BD4-426C-ABA4-4F66E296A8FE}" presName="connTx" presStyleLbl="parChTrans1D2" presStyleIdx="2" presStyleCnt="6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6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6"/>
      <dgm:spPr/>
    </dgm:pt>
    <dgm:pt modelId="{C9CD38CA-5A5F-458C-B653-5D140B86797D}" type="pres">
      <dgm:prSet presAssocID="{E5A021E2-0B95-4DBD-8BFF-C6A72EA10C54}" presName="connTx" presStyleLbl="parChTrans1D2" presStyleIdx="3" presStyleCnt="6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6" custScaleX="497741" custScaleY="144737" custLinFactY="69794" custLinFactNeighborX="50924" custLinFactNeighborY="10000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6"/>
      <dgm:spPr/>
    </dgm:pt>
    <dgm:pt modelId="{B3B52726-2A27-4482-A7EB-86389610D406}" type="pres">
      <dgm:prSet presAssocID="{8A2F8FF4-D717-4C72-B560-A91B0DD4F5DA}" presName="connTx" presStyleLbl="parChTrans1D2" presStyleIdx="4" presStyleCnt="6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6" custScaleX="493753" custScaleY="144737" custLinFactY="-73678" custLinFactNeighborX="51044" custLinFactNeighborY="-100000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  <dgm:pt modelId="{BB5A0A67-5609-4487-AB49-9FFF666AC449}" type="pres">
      <dgm:prSet presAssocID="{36D7D5B8-DF64-48BF-A70F-BCCA63F3F724}" presName="conn2-1" presStyleLbl="parChTrans1D2" presStyleIdx="5" presStyleCnt="6"/>
      <dgm:spPr/>
    </dgm:pt>
    <dgm:pt modelId="{D2FAE8F4-AD09-447C-A121-627A050968FA}" type="pres">
      <dgm:prSet presAssocID="{36D7D5B8-DF64-48BF-A70F-BCCA63F3F724}" presName="connTx" presStyleLbl="parChTrans1D2" presStyleIdx="5" presStyleCnt="6"/>
      <dgm:spPr/>
    </dgm:pt>
    <dgm:pt modelId="{C45BFA1C-DF92-4F02-B172-1E1BD809FB78}" type="pres">
      <dgm:prSet presAssocID="{4A4E613E-199E-4BFF-952B-067639DC2FB7}" presName="root2" presStyleCnt="0"/>
      <dgm:spPr/>
    </dgm:pt>
    <dgm:pt modelId="{AB2114C4-C468-4A53-951E-68C72D416965}" type="pres">
      <dgm:prSet presAssocID="{4A4E613E-199E-4BFF-952B-067639DC2FB7}" presName="LevelTwoTextNode" presStyleLbl="node2" presStyleIdx="5" presStyleCnt="6" custScaleX="499688" custScaleY="144737" custLinFactNeighborX="51044" custLinFactNeighborY="14095">
        <dgm:presLayoutVars>
          <dgm:chPref val="3"/>
        </dgm:presLayoutVars>
      </dgm:prSet>
      <dgm:spPr/>
    </dgm:pt>
    <dgm:pt modelId="{D442FCC6-BC20-4D37-8F33-A9ACB4EDB36E}" type="pres">
      <dgm:prSet presAssocID="{4A4E613E-199E-4BFF-952B-067639DC2FB7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DD30BB84-C55E-CC4D-A35C-01D8094EBE6A}" type="presOf" srcId="{36D7D5B8-DF64-48BF-A70F-BCCA63F3F724}" destId="{BB5A0A67-5609-4487-AB49-9FFF666AC449}" srcOrd="0" destOrd="0" presId="urn:microsoft.com/office/officeart/2008/layout/HorizontalMultiLevelHierarchy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180FA6BC-BD4E-4747-84CB-8F56FAE327E2}" type="presOf" srcId="{36D7D5B8-DF64-48BF-A70F-BCCA63F3F724}" destId="{D2FAE8F4-AD09-447C-A121-627A050968FA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5ED94EC6-F3F9-954A-B450-58CDE28D2B5E}" type="presOf" srcId="{4A4E613E-199E-4BFF-952B-067639DC2FB7}" destId="{AB2114C4-C468-4A53-951E-68C72D416965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BC0490E8-8294-402A-9282-21B541A698FC}" srcId="{DB655587-5FF9-471A-AD4C-47B00DEB484E}" destId="{4A4E613E-199E-4BFF-952B-067639DC2FB7}" srcOrd="5" destOrd="0" parTransId="{36D7D5B8-DF64-48BF-A70F-BCCA63F3F724}" sibTransId="{6E683B0C-C7FE-49DB-9E93-1642DC53CD54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  <dgm:cxn modelId="{55E2D646-CE35-3140-A2EA-F288A2CF8533}" type="presParOf" srcId="{8D5C26EA-7E3D-4046-BF96-982D6FD3EA2F}" destId="{BB5A0A67-5609-4487-AB49-9FFF666AC449}" srcOrd="10" destOrd="0" presId="urn:microsoft.com/office/officeart/2008/layout/HorizontalMultiLevelHierarchy"/>
    <dgm:cxn modelId="{5A0054B4-B265-6047-BC20-E9F114B6318D}" type="presParOf" srcId="{BB5A0A67-5609-4487-AB49-9FFF666AC449}" destId="{D2FAE8F4-AD09-447C-A121-627A050968FA}" srcOrd="0" destOrd="0" presId="urn:microsoft.com/office/officeart/2008/layout/HorizontalMultiLevelHierarchy"/>
    <dgm:cxn modelId="{F1445FB0-0739-1E4E-A464-713A8CBF8624}" type="presParOf" srcId="{8D5C26EA-7E3D-4046-BF96-982D6FD3EA2F}" destId="{C45BFA1C-DF92-4F02-B172-1E1BD809FB78}" srcOrd="11" destOrd="0" presId="urn:microsoft.com/office/officeart/2008/layout/HorizontalMultiLevelHierarchy"/>
    <dgm:cxn modelId="{127D0C1B-C63C-B64B-A98B-8D9C7F1F3D76}" type="presParOf" srcId="{C45BFA1C-DF92-4F02-B172-1E1BD809FB78}" destId="{AB2114C4-C468-4A53-951E-68C72D416965}" srcOrd="0" destOrd="0" presId="urn:microsoft.com/office/officeart/2008/layout/HorizontalMultiLevelHierarchy"/>
    <dgm:cxn modelId="{C0B1FDF0-9E12-934E-8803-25C215ED07F5}" type="presParOf" srcId="{C45BFA1C-DF92-4F02-B172-1E1BD809FB78}" destId="{D442FCC6-BC20-4D37-8F33-A9ACB4EDB36E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B1DFEEB-044E-48F7-8D25-7E1B5D6F4B9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9C580AA-59EA-4A50-BF69-F28FFC84CCDD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2">
                <a:shade val="30000"/>
                <a:satMod val="115000"/>
                <a:lumMod val="30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/>
        <a:effectLst>
          <a:outerShdw blurRad="165100" dist="127000" dir="3780000" sx="94000" sy="94000" algn="ctr" rotWithShape="0">
            <a:srgbClr val="000000"/>
          </a:outerShdw>
        </a:effectLst>
      </dgm:spPr>
      <dgm:t>
        <a:bodyPr/>
        <a:lstStyle/>
        <a:p>
          <a:r>
            <a:rPr lang="es-MX" sz="13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Beneficiarios Comités</a:t>
          </a:r>
        </a:p>
      </dgm:t>
    </dgm:pt>
    <dgm:pt modelId="{843AE59A-8D4C-4162-86CA-1B71960E1789}" type="parTrans" cxnId="{F4158D04-1C44-4BE0-90B4-88BED805CC81}">
      <dgm:prSet/>
      <dgm:spPr/>
      <dgm:t>
        <a:bodyPr/>
        <a:lstStyle/>
        <a:p>
          <a:endParaRPr lang="es-MX"/>
        </a:p>
      </dgm:t>
    </dgm:pt>
    <dgm:pt modelId="{37324BE9-652B-47AF-BCB2-522061926772}" type="sibTrans" cxnId="{F4158D04-1C44-4BE0-90B4-88BED805CC81}">
      <dgm:prSet/>
      <dgm:spPr>
        <a:solidFill>
          <a:srgbClr val="156757"/>
        </a:solidFill>
        <a:ln>
          <a:noFill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gm:spPr>
      <dgm:t>
        <a:bodyPr/>
        <a:lstStyle/>
        <a:p>
          <a:endParaRPr lang="es-MX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D700AB8C-D64A-4F8F-8683-43E437B16615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156757"/>
        </a:solidFill>
        <a:ln/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gm:spPr>
      <dgm:t>
        <a:bodyPr/>
        <a:lstStyle/>
        <a:p>
          <a:r>
            <a:rPr lang="es-MX" sz="13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Ejecutores Estatales y Municipales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B49D859F-B02C-4DEE-B190-D81AD0451DC8}" type="parTrans" cxnId="{071ECD8B-9C9C-4AE6-A520-385760A0821F}">
      <dgm:prSet/>
      <dgm:spPr/>
      <dgm:t>
        <a:bodyPr/>
        <a:lstStyle/>
        <a:p>
          <a:endParaRPr lang="es-MX"/>
        </a:p>
      </dgm:t>
    </dgm:pt>
    <dgm:pt modelId="{7687ADBE-9926-4D5A-86D4-8BB5ABE638B5}" type="sibTrans" cxnId="{071ECD8B-9C9C-4AE6-A520-385760A0821F}">
      <dgm:prSet/>
      <dgm:spPr>
        <a:gradFill flip="none" rotWithShape="0">
          <a:gsLst>
            <a:gs pos="0">
              <a:schemeClr val="accent2">
                <a:shade val="30000"/>
                <a:satMod val="115000"/>
                <a:lumMod val="30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>
          <a:noFill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gm:spPr>
      <dgm:t>
        <a:bodyPr/>
        <a:lstStyle/>
        <a:p>
          <a:endParaRPr lang="es-MX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E7261AC5-F2B4-454A-AF25-548758E68CDA}">
      <dgm:prSet phldrT="[Texto]" custT="1"/>
      <dgm:spPr/>
      <dgm:t>
        <a:bodyPr/>
        <a:lstStyle/>
        <a:p>
          <a:pPr algn="ctr"/>
          <a:r>
            <a:rPr lang="es-MX" sz="13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Representación Federal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5E5AD88C-8F52-443E-8AC9-4D32530D9209}" type="parTrans" cxnId="{A365563E-61BB-4204-A1A5-4A63A12CD9FD}">
      <dgm:prSet/>
      <dgm:spPr/>
      <dgm:t>
        <a:bodyPr/>
        <a:lstStyle/>
        <a:p>
          <a:endParaRPr lang="es-MX"/>
        </a:p>
      </dgm:t>
    </dgm:pt>
    <dgm:pt modelId="{F86E9A0D-82F4-4D44-9070-0E2DAE5D7B68}" type="sibTrans" cxnId="{A365563E-61BB-4204-A1A5-4A63A12CD9FD}">
      <dgm:prSet/>
      <dgm:spPr/>
      <dgm:t>
        <a:bodyPr/>
        <a:lstStyle/>
        <a:p>
          <a:endParaRPr lang="es-MX"/>
        </a:p>
      </dgm:t>
    </dgm:pt>
    <dgm:pt modelId="{527F1E74-4C4A-4DED-AE46-54BD8DA570BD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156757"/>
        </a:solidFill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gm:spPr>
      <dgm:t>
        <a:bodyPr/>
        <a:lstStyle/>
        <a:p>
          <a:r>
            <a:rPr lang="es-MX" dirty="0">
              <a:solidFill>
                <a:schemeClr val="bg1"/>
              </a:solidFill>
              <a:latin typeface="Soberana Sans" panose="02000000000000000000" pitchFamily="50" charset="0"/>
            </a:rPr>
            <a:t>Órganos de Control (federales y de las entidades federativas) y ASF</a:t>
          </a:r>
          <a:endParaRPr lang="es-MX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345D30D2-1C02-4F7A-BD16-ED307764755A}" type="parTrans" cxnId="{61B27E74-4392-484A-9E39-721E047AF7FD}">
      <dgm:prSet/>
      <dgm:spPr/>
      <dgm:t>
        <a:bodyPr/>
        <a:lstStyle/>
        <a:p>
          <a:endParaRPr lang="es-MX"/>
        </a:p>
      </dgm:t>
    </dgm:pt>
    <dgm:pt modelId="{3024AA4B-0D25-4E48-AEC4-14F0B40828BB}" type="sibTrans" cxnId="{61B27E74-4392-484A-9E39-721E047AF7FD}">
      <dgm:prSet/>
      <dgm:spPr>
        <a:noFill/>
        <a:ln>
          <a:noFill/>
        </a:ln>
      </dgm:spPr>
      <dgm:t>
        <a:bodyPr/>
        <a:lstStyle/>
        <a:p>
          <a:endParaRPr lang="es-MX"/>
        </a:p>
      </dgm:t>
    </dgm:pt>
    <dgm:pt modelId="{8F0C0C8B-FE94-4E71-864D-8A1482E15637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156757"/>
        </a:solidFill>
        <a:ln/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gm:spPr>
      <dgm:t>
        <a:bodyPr/>
        <a:lstStyle/>
        <a:p>
          <a:r>
            <a:rPr lang="es-MX" sz="13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Instancias Normativas de Programas Federales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73F5DE3B-D2BB-4840-9125-16DF68722EF4}" type="sibTrans" cxnId="{BA83948F-1D41-426D-8550-75ECC44C5AED}">
      <dgm:prSet/>
      <dgm:spPr>
        <a:gradFill flip="none" rotWithShape="0">
          <a:gsLst>
            <a:gs pos="0">
              <a:schemeClr val="accent2">
                <a:shade val="30000"/>
                <a:satMod val="115000"/>
                <a:lumMod val="48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>
          <a:noFill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gm:spPr>
      <dgm:t>
        <a:bodyPr/>
        <a:lstStyle/>
        <a:p>
          <a:endParaRPr lang="es-MX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C0BAFE9E-9CBC-4966-A979-589BA1C9B038}" type="parTrans" cxnId="{BA83948F-1D41-426D-8550-75ECC44C5AED}">
      <dgm:prSet/>
      <dgm:spPr/>
      <dgm:t>
        <a:bodyPr/>
        <a:lstStyle/>
        <a:p>
          <a:endParaRPr lang="es-MX"/>
        </a:p>
      </dgm:t>
    </dgm:pt>
    <dgm:pt modelId="{EF14CDE9-E484-4BD2-8B8B-6B764A8ED1B2}" type="pres">
      <dgm:prSet presAssocID="{FB1DFEEB-044E-48F7-8D25-7E1B5D6F4B92}" presName="Name0" presStyleCnt="0">
        <dgm:presLayoutVars>
          <dgm:chMax/>
          <dgm:chPref/>
          <dgm:dir/>
          <dgm:animLvl val="lvl"/>
        </dgm:presLayoutVars>
      </dgm:prSet>
      <dgm:spPr/>
    </dgm:pt>
    <dgm:pt modelId="{78626866-B768-44E1-8E4C-ABF0F0F07930}" type="pres">
      <dgm:prSet presAssocID="{8F0C0C8B-FE94-4E71-864D-8A1482E15637}" presName="composite" presStyleCnt="0"/>
      <dgm:spPr/>
    </dgm:pt>
    <dgm:pt modelId="{2A523992-5691-45D3-9521-18581CB310DE}" type="pres">
      <dgm:prSet presAssocID="{8F0C0C8B-FE94-4E71-864D-8A1482E15637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6571AD22-0133-4CC9-AF50-90F9437DFA0C}" type="pres">
      <dgm:prSet presAssocID="{8F0C0C8B-FE94-4E71-864D-8A1482E15637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FFF37725-105B-4912-A6E5-6613DF9EC6C5}" type="pres">
      <dgm:prSet presAssocID="{8F0C0C8B-FE94-4E71-864D-8A1482E15637}" presName="BalanceSpacing" presStyleCnt="0"/>
      <dgm:spPr/>
    </dgm:pt>
    <dgm:pt modelId="{1B644C8F-1456-4366-B2C7-3CCBCDE80BC9}" type="pres">
      <dgm:prSet presAssocID="{8F0C0C8B-FE94-4E71-864D-8A1482E15637}" presName="BalanceSpacing1" presStyleCnt="0"/>
      <dgm:spPr/>
    </dgm:pt>
    <dgm:pt modelId="{68D96F16-A01B-4B1B-BF4C-900F0E9D7A7D}" type="pres">
      <dgm:prSet presAssocID="{73F5DE3B-D2BB-4840-9125-16DF68722EF4}" presName="Accent1Text" presStyleLbl="node1" presStyleIdx="1" presStyleCnt="8"/>
      <dgm:spPr/>
    </dgm:pt>
    <dgm:pt modelId="{3DC604BC-811F-4FAC-B94A-18DD1D102BDC}" type="pres">
      <dgm:prSet presAssocID="{73F5DE3B-D2BB-4840-9125-16DF68722EF4}" presName="spaceBetweenRectangles" presStyleCnt="0"/>
      <dgm:spPr/>
    </dgm:pt>
    <dgm:pt modelId="{437F48C3-DD9D-44BD-A238-FEB20E6DB95C}" type="pres">
      <dgm:prSet presAssocID="{09C580AA-59EA-4A50-BF69-F28FFC84CCDD}" presName="composite" presStyleCnt="0"/>
      <dgm:spPr/>
    </dgm:pt>
    <dgm:pt modelId="{0765B270-34EB-41EE-B7BF-C97B7FE00778}" type="pres">
      <dgm:prSet presAssocID="{09C580AA-59EA-4A50-BF69-F28FFC84CCDD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2ECDD12A-3080-45FB-BE70-0B5AF0E9A21F}" type="pres">
      <dgm:prSet presAssocID="{09C580AA-59EA-4A50-BF69-F28FFC84CCDD}" presName="Childtext1" presStyleLbl="revTx" presStyleIdx="1" presStyleCnt="4" custScaleX="73444" custLinFactY="100000" custLinFactNeighborX="-49088" custLinFactNeighborY="148905">
        <dgm:presLayoutVars>
          <dgm:chMax val="0"/>
          <dgm:chPref val="0"/>
          <dgm:bulletEnabled val="1"/>
        </dgm:presLayoutVars>
      </dgm:prSet>
      <dgm:spPr/>
    </dgm:pt>
    <dgm:pt modelId="{0FE70943-F367-4B96-8495-C6770C5E81FF}" type="pres">
      <dgm:prSet presAssocID="{09C580AA-59EA-4A50-BF69-F28FFC84CCDD}" presName="BalanceSpacing" presStyleCnt="0"/>
      <dgm:spPr/>
    </dgm:pt>
    <dgm:pt modelId="{CF26AC3D-8F20-430E-B82F-3C52737033E7}" type="pres">
      <dgm:prSet presAssocID="{09C580AA-59EA-4A50-BF69-F28FFC84CCDD}" presName="BalanceSpacing1" presStyleCnt="0"/>
      <dgm:spPr/>
    </dgm:pt>
    <dgm:pt modelId="{7D8D7988-99D2-4258-9375-9F041B7B85FC}" type="pres">
      <dgm:prSet presAssocID="{37324BE9-652B-47AF-BCB2-522061926772}" presName="Accent1Text" presStyleLbl="node1" presStyleIdx="3" presStyleCnt="8"/>
      <dgm:spPr/>
    </dgm:pt>
    <dgm:pt modelId="{F2F7B115-C0DA-41A8-ACA3-8C31CFF62D36}" type="pres">
      <dgm:prSet presAssocID="{37324BE9-652B-47AF-BCB2-522061926772}" presName="spaceBetweenRectangles" presStyleCnt="0"/>
      <dgm:spPr/>
    </dgm:pt>
    <dgm:pt modelId="{9C973E9D-2C7D-458D-9887-EEB5405FEEEE}" type="pres">
      <dgm:prSet presAssocID="{D700AB8C-D64A-4F8F-8683-43E437B16615}" presName="composite" presStyleCnt="0"/>
      <dgm:spPr/>
    </dgm:pt>
    <dgm:pt modelId="{BDAE2DAB-67A8-4D09-BA0C-3F35AE457CB1}" type="pres">
      <dgm:prSet presAssocID="{D700AB8C-D64A-4F8F-8683-43E437B16615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1742CB28-5512-443C-BEFD-6F0263A576E0}" type="pres">
      <dgm:prSet presAssocID="{D700AB8C-D64A-4F8F-8683-43E437B16615}" presName="Childtext1" presStyleLbl="revTx" presStyleIdx="2" presStyleCnt="4" custScaleX="65736" custLinFactY="-39266" custLinFactNeighborX="-51657" custLinFactNeighborY="-100000">
        <dgm:presLayoutVars>
          <dgm:chMax val="0"/>
          <dgm:chPref val="0"/>
          <dgm:bulletEnabled val="1"/>
        </dgm:presLayoutVars>
      </dgm:prSet>
      <dgm:spPr/>
    </dgm:pt>
    <dgm:pt modelId="{0769D439-1C71-47B9-9F96-D3BD34A1E9F6}" type="pres">
      <dgm:prSet presAssocID="{D700AB8C-D64A-4F8F-8683-43E437B16615}" presName="BalanceSpacing" presStyleCnt="0"/>
      <dgm:spPr/>
    </dgm:pt>
    <dgm:pt modelId="{1163B30C-58F9-4AED-9A92-46B52CF47395}" type="pres">
      <dgm:prSet presAssocID="{D700AB8C-D64A-4F8F-8683-43E437B16615}" presName="BalanceSpacing1" presStyleCnt="0"/>
      <dgm:spPr/>
    </dgm:pt>
    <dgm:pt modelId="{243A3447-447F-43E0-BEB5-DFC54691A74B}" type="pres">
      <dgm:prSet presAssocID="{7687ADBE-9926-4D5A-86D4-8BB5ABE638B5}" presName="Accent1Text" presStyleLbl="node1" presStyleIdx="5" presStyleCnt="8"/>
      <dgm:spPr/>
    </dgm:pt>
    <dgm:pt modelId="{58400207-D20A-44F4-B4BD-AFC5BA088BF3}" type="pres">
      <dgm:prSet presAssocID="{7687ADBE-9926-4D5A-86D4-8BB5ABE638B5}" presName="spaceBetweenRectangles" presStyleCnt="0"/>
      <dgm:spPr/>
    </dgm:pt>
    <dgm:pt modelId="{C2AEEFBB-109B-4958-B9B7-05BA8AC50FB9}" type="pres">
      <dgm:prSet presAssocID="{527F1E74-4C4A-4DED-AE46-54BD8DA570BD}" presName="composite" presStyleCnt="0"/>
      <dgm:spPr/>
    </dgm:pt>
    <dgm:pt modelId="{C01F7EA1-BA31-4E39-9837-D88459EE58C4}" type="pres">
      <dgm:prSet presAssocID="{527F1E74-4C4A-4DED-AE46-54BD8DA570BD}" presName="Parent1" presStyleLbl="node1" presStyleIdx="6" presStyleCnt="8" custLinFactX="-7634" custLinFactY="-72357" custLinFactNeighborX="-100000" custLinFactNeighborY="-100000">
        <dgm:presLayoutVars>
          <dgm:chMax val="1"/>
          <dgm:chPref val="1"/>
          <dgm:bulletEnabled val="1"/>
        </dgm:presLayoutVars>
      </dgm:prSet>
      <dgm:spPr/>
    </dgm:pt>
    <dgm:pt modelId="{94A95481-1934-480A-930D-BE699C1B4FE3}" type="pres">
      <dgm:prSet presAssocID="{527F1E74-4C4A-4DED-AE46-54BD8DA570BD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80AB5ACE-DCE7-4B0F-BF8E-294FDDB3A632}" type="pres">
      <dgm:prSet presAssocID="{527F1E74-4C4A-4DED-AE46-54BD8DA570BD}" presName="BalanceSpacing" presStyleCnt="0"/>
      <dgm:spPr/>
    </dgm:pt>
    <dgm:pt modelId="{CBABF347-81D7-45AA-A5B6-79E935083A3C}" type="pres">
      <dgm:prSet presAssocID="{527F1E74-4C4A-4DED-AE46-54BD8DA570BD}" presName="BalanceSpacing1" presStyleCnt="0"/>
      <dgm:spPr/>
    </dgm:pt>
    <dgm:pt modelId="{B867A53D-2531-422A-9127-95403E9C13CF}" type="pres">
      <dgm:prSet presAssocID="{3024AA4B-0D25-4E48-AEC4-14F0B40828BB}" presName="Accent1Text" presStyleLbl="node1" presStyleIdx="7" presStyleCnt="8"/>
      <dgm:spPr/>
    </dgm:pt>
  </dgm:ptLst>
  <dgm:cxnLst>
    <dgm:cxn modelId="{F4158D04-1C44-4BE0-90B4-88BED805CC81}" srcId="{FB1DFEEB-044E-48F7-8D25-7E1B5D6F4B92}" destId="{09C580AA-59EA-4A50-BF69-F28FFC84CCDD}" srcOrd="1" destOrd="0" parTransId="{843AE59A-8D4C-4162-86CA-1B71960E1789}" sibTransId="{37324BE9-652B-47AF-BCB2-522061926772}"/>
    <dgm:cxn modelId="{445BB420-A649-A34F-BBA0-53C67B68F0C8}" type="presOf" srcId="{7687ADBE-9926-4D5A-86D4-8BB5ABE638B5}" destId="{243A3447-447F-43E0-BEB5-DFC54691A74B}" srcOrd="0" destOrd="0" presId="urn:microsoft.com/office/officeart/2008/layout/AlternatingHexagons"/>
    <dgm:cxn modelId="{5C6F0925-AA1F-8B43-9389-46C5A3E5BAAD}" type="presOf" srcId="{FB1DFEEB-044E-48F7-8D25-7E1B5D6F4B92}" destId="{EF14CDE9-E484-4BD2-8B8B-6B764A8ED1B2}" srcOrd="0" destOrd="0" presId="urn:microsoft.com/office/officeart/2008/layout/AlternatingHexagons"/>
    <dgm:cxn modelId="{A365563E-61BB-4204-A1A5-4A63A12CD9FD}" srcId="{D700AB8C-D64A-4F8F-8683-43E437B16615}" destId="{E7261AC5-F2B4-454A-AF25-548758E68CDA}" srcOrd="0" destOrd="0" parTransId="{5E5AD88C-8F52-443E-8AC9-4D32530D9209}" sibTransId="{F86E9A0D-82F4-4D44-9070-0E2DAE5D7B68}"/>
    <dgm:cxn modelId="{A4D8C76B-5B02-5A40-A90B-5721E1AA8F2A}" type="presOf" srcId="{09C580AA-59EA-4A50-BF69-F28FFC84CCDD}" destId="{0765B270-34EB-41EE-B7BF-C97B7FE00778}" srcOrd="0" destOrd="0" presId="urn:microsoft.com/office/officeart/2008/layout/AlternatingHexagons"/>
    <dgm:cxn modelId="{6C1DB76D-EE79-1742-B0C3-2627C8C0ED3A}" type="presOf" srcId="{73F5DE3B-D2BB-4840-9125-16DF68722EF4}" destId="{68D96F16-A01B-4B1B-BF4C-900F0E9D7A7D}" srcOrd="0" destOrd="0" presId="urn:microsoft.com/office/officeart/2008/layout/AlternatingHexagons"/>
    <dgm:cxn modelId="{61B27E74-4392-484A-9E39-721E047AF7FD}" srcId="{FB1DFEEB-044E-48F7-8D25-7E1B5D6F4B92}" destId="{527F1E74-4C4A-4DED-AE46-54BD8DA570BD}" srcOrd="3" destOrd="0" parTransId="{345D30D2-1C02-4F7A-BD16-ED307764755A}" sibTransId="{3024AA4B-0D25-4E48-AEC4-14F0B40828BB}"/>
    <dgm:cxn modelId="{071ECD8B-9C9C-4AE6-A520-385760A0821F}" srcId="{FB1DFEEB-044E-48F7-8D25-7E1B5D6F4B92}" destId="{D700AB8C-D64A-4F8F-8683-43E437B16615}" srcOrd="2" destOrd="0" parTransId="{B49D859F-B02C-4DEE-B190-D81AD0451DC8}" sibTransId="{7687ADBE-9926-4D5A-86D4-8BB5ABE638B5}"/>
    <dgm:cxn modelId="{BA83948F-1D41-426D-8550-75ECC44C5AED}" srcId="{FB1DFEEB-044E-48F7-8D25-7E1B5D6F4B92}" destId="{8F0C0C8B-FE94-4E71-864D-8A1482E15637}" srcOrd="0" destOrd="0" parTransId="{C0BAFE9E-9CBC-4966-A979-589BA1C9B038}" sibTransId="{73F5DE3B-D2BB-4840-9125-16DF68722EF4}"/>
    <dgm:cxn modelId="{1416C393-B545-764C-A3DA-66A5CDD34451}" type="presOf" srcId="{37324BE9-652B-47AF-BCB2-522061926772}" destId="{7D8D7988-99D2-4258-9375-9F041B7B85FC}" srcOrd="0" destOrd="0" presId="urn:microsoft.com/office/officeart/2008/layout/AlternatingHexagons"/>
    <dgm:cxn modelId="{7093CC94-5174-3245-BB9E-94028AD0D37E}" type="presOf" srcId="{D700AB8C-D64A-4F8F-8683-43E437B16615}" destId="{BDAE2DAB-67A8-4D09-BA0C-3F35AE457CB1}" srcOrd="0" destOrd="0" presId="urn:microsoft.com/office/officeart/2008/layout/AlternatingHexagons"/>
    <dgm:cxn modelId="{61DDEAA0-C8B5-1445-9AF4-A896A00BCEBD}" type="presOf" srcId="{E7261AC5-F2B4-454A-AF25-548758E68CDA}" destId="{1742CB28-5512-443C-BEFD-6F0263A576E0}" srcOrd="0" destOrd="0" presId="urn:microsoft.com/office/officeart/2008/layout/AlternatingHexagons"/>
    <dgm:cxn modelId="{02276FB2-B216-4F46-BD97-652E29463244}" type="presOf" srcId="{527F1E74-4C4A-4DED-AE46-54BD8DA570BD}" destId="{C01F7EA1-BA31-4E39-9837-D88459EE58C4}" srcOrd="0" destOrd="0" presId="urn:microsoft.com/office/officeart/2008/layout/AlternatingHexagons"/>
    <dgm:cxn modelId="{49DB6EB7-E05A-E44A-A035-120C08FBE3B8}" type="presOf" srcId="{8F0C0C8B-FE94-4E71-864D-8A1482E15637}" destId="{2A523992-5691-45D3-9521-18581CB310DE}" srcOrd="0" destOrd="0" presId="urn:microsoft.com/office/officeart/2008/layout/AlternatingHexagons"/>
    <dgm:cxn modelId="{ECF37BF9-5855-EA40-A778-8C93B825924E}" type="presOf" srcId="{3024AA4B-0D25-4E48-AEC4-14F0B40828BB}" destId="{B867A53D-2531-422A-9127-95403E9C13CF}" srcOrd="0" destOrd="0" presId="urn:microsoft.com/office/officeart/2008/layout/AlternatingHexagons"/>
    <dgm:cxn modelId="{FCA13A0F-6592-E249-8253-D0DBC5F673AE}" type="presParOf" srcId="{EF14CDE9-E484-4BD2-8B8B-6B764A8ED1B2}" destId="{78626866-B768-44E1-8E4C-ABF0F0F07930}" srcOrd="0" destOrd="0" presId="urn:microsoft.com/office/officeart/2008/layout/AlternatingHexagons"/>
    <dgm:cxn modelId="{EA2BCBD8-3D9F-F848-91F1-497F374BCB95}" type="presParOf" srcId="{78626866-B768-44E1-8E4C-ABF0F0F07930}" destId="{2A523992-5691-45D3-9521-18581CB310DE}" srcOrd="0" destOrd="0" presId="urn:microsoft.com/office/officeart/2008/layout/AlternatingHexagons"/>
    <dgm:cxn modelId="{1879A7AF-05F3-E44C-8A6D-A662AB814898}" type="presParOf" srcId="{78626866-B768-44E1-8E4C-ABF0F0F07930}" destId="{6571AD22-0133-4CC9-AF50-90F9437DFA0C}" srcOrd="1" destOrd="0" presId="urn:microsoft.com/office/officeart/2008/layout/AlternatingHexagons"/>
    <dgm:cxn modelId="{C0E973E7-F46A-A641-A841-20C384904C15}" type="presParOf" srcId="{78626866-B768-44E1-8E4C-ABF0F0F07930}" destId="{FFF37725-105B-4912-A6E5-6613DF9EC6C5}" srcOrd="2" destOrd="0" presId="urn:microsoft.com/office/officeart/2008/layout/AlternatingHexagons"/>
    <dgm:cxn modelId="{85E0D2AA-7C2C-D04A-90FC-B6ECACA3B68C}" type="presParOf" srcId="{78626866-B768-44E1-8E4C-ABF0F0F07930}" destId="{1B644C8F-1456-4366-B2C7-3CCBCDE80BC9}" srcOrd="3" destOrd="0" presId="urn:microsoft.com/office/officeart/2008/layout/AlternatingHexagons"/>
    <dgm:cxn modelId="{FEE2FF5D-4B74-4942-9B3A-96D100413F85}" type="presParOf" srcId="{78626866-B768-44E1-8E4C-ABF0F0F07930}" destId="{68D96F16-A01B-4B1B-BF4C-900F0E9D7A7D}" srcOrd="4" destOrd="0" presId="urn:microsoft.com/office/officeart/2008/layout/AlternatingHexagons"/>
    <dgm:cxn modelId="{72EB17D2-25D0-3B45-95D7-C32403901A86}" type="presParOf" srcId="{EF14CDE9-E484-4BD2-8B8B-6B764A8ED1B2}" destId="{3DC604BC-811F-4FAC-B94A-18DD1D102BDC}" srcOrd="1" destOrd="0" presId="urn:microsoft.com/office/officeart/2008/layout/AlternatingHexagons"/>
    <dgm:cxn modelId="{880C36CE-005C-844A-A525-4796DCDA7797}" type="presParOf" srcId="{EF14CDE9-E484-4BD2-8B8B-6B764A8ED1B2}" destId="{437F48C3-DD9D-44BD-A238-FEB20E6DB95C}" srcOrd="2" destOrd="0" presId="urn:microsoft.com/office/officeart/2008/layout/AlternatingHexagons"/>
    <dgm:cxn modelId="{7C852BC4-B2C9-254E-AC37-7B2834A8234E}" type="presParOf" srcId="{437F48C3-DD9D-44BD-A238-FEB20E6DB95C}" destId="{0765B270-34EB-41EE-B7BF-C97B7FE00778}" srcOrd="0" destOrd="0" presId="urn:microsoft.com/office/officeart/2008/layout/AlternatingHexagons"/>
    <dgm:cxn modelId="{F7407E1B-B3AD-C343-93E7-4911880AD54B}" type="presParOf" srcId="{437F48C3-DD9D-44BD-A238-FEB20E6DB95C}" destId="{2ECDD12A-3080-45FB-BE70-0B5AF0E9A21F}" srcOrd="1" destOrd="0" presId="urn:microsoft.com/office/officeart/2008/layout/AlternatingHexagons"/>
    <dgm:cxn modelId="{98D2B6B0-5EC1-484E-B273-3878831381A7}" type="presParOf" srcId="{437F48C3-DD9D-44BD-A238-FEB20E6DB95C}" destId="{0FE70943-F367-4B96-8495-C6770C5E81FF}" srcOrd="2" destOrd="0" presId="urn:microsoft.com/office/officeart/2008/layout/AlternatingHexagons"/>
    <dgm:cxn modelId="{58B09042-1DFC-BF47-A195-921981892F57}" type="presParOf" srcId="{437F48C3-DD9D-44BD-A238-FEB20E6DB95C}" destId="{CF26AC3D-8F20-430E-B82F-3C52737033E7}" srcOrd="3" destOrd="0" presId="urn:microsoft.com/office/officeart/2008/layout/AlternatingHexagons"/>
    <dgm:cxn modelId="{E32695F9-A53B-4F45-B2A9-B9352B74E090}" type="presParOf" srcId="{437F48C3-DD9D-44BD-A238-FEB20E6DB95C}" destId="{7D8D7988-99D2-4258-9375-9F041B7B85FC}" srcOrd="4" destOrd="0" presId="urn:microsoft.com/office/officeart/2008/layout/AlternatingHexagons"/>
    <dgm:cxn modelId="{DD6E40E2-B884-B747-A3B3-BB1A9062A61F}" type="presParOf" srcId="{EF14CDE9-E484-4BD2-8B8B-6B764A8ED1B2}" destId="{F2F7B115-C0DA-41A8-ACA3-8C31CFF62D36}" srcOrd="3" destOrd="0" presId="urn:microsoft.com/office/officeart/2008/layout/AlternatingHexagons"/>
    <dgm:cxn modelId="{0A6BE719-0EE3-C445-95DA-DC81C4A86FBF}" type="presParOf" srcId="{EF14CDE9-E484-4BD2-8B8B-6B764A8ED1B2}" destId="{9C973E9D-2C7D-458D-9887-EEB5405FEEEE}" srcOrd="4" destOrd="0" presId="urn:microsoft.com/office/officeart/2008/layout/AlternatingHexagons"/>
    <dgm:cxn modelId="{CFA3A271-1F79-B84B-B867-12409DC70885}" type="presParOf" srcId="{9C973E9D-2C7D-458D-9887-EEB5405FEEEE}" destId="{BDAE2DAB-67A8-4D09-BA0C-3F35AE457CB1}" srcOrd="0" destOrd="0" presId="urn:microsoft.com/office/officeart/2008/layout/AlternatingHexagons"/>
    <dgm:cxn modelId="{E3B141ED-79FD-3A48-B7EB-9E89A5D980DC}" type="presParOf" srcId="{9C973E9D-2C7D-458D-9887-EEB5405FEEEE}" destId="{1742CB28-5512-443C-BEFD-6F0263A576E0}" srcOrd="1" destOrd="0" presId="urn:microsoft.com/office/officeart/2008/layout/AlternatingHexagons"/>
    <dgm:cxn modelId="{786738C5-0A94-114A-AABF-E3AF8C0039DD}" type="presParOf" srcId="{9C973E9D-2C7D-458D-9887-EEB5405FEEEE}" destId="{0769D439-1C71-47B9-9F96-D3BD34A1E9F6}" srcOrd="2" destOrd="0" presId="urn:microsoft.com/office/officeart/2008/layout/AlternatingHexagons"/>
    <dgm:cxn modelId="{072BF49B-87B7-DD45-8C37-C5260CC3E34C}" type="presParOf" srcId="{9C973E9D-2C7D-458D-9887-EEB5405FEEEE}" destId="{1163B30C-58F9-4AED-9A92-46B52CF47395}" srcOrd="3" destOrd="0" presId="urn:microsoft.com/office/officeart/2008/layout/AlternatingHexagons"/>
    <dgm:cxn modelId="{2E07F368-DD4B-D14F-9A70-ECCD38BE7C87}" type="presParOf" srcId="{9C973E9D-2C7D-458D-9887-EEB5405FEEEE}" destId="{243A3447-447F-43E0-BEB5-DFC54691A74B}" srcOrd="4" destOrd="0" presId="urn:microsoft.com/office/officeart/2008/layout/AlternatingHexagons"/>
    <dgm:cxn modelId="{6F3902FD-FDA7-AE44-9BC7-2325D81A2E11}" type="presParOf" srcId="{EF14CDE9-E484-4BD2-8B8B-6B764A8ED1B2}" destId="{58400207-D20A-44F4-B4BD-AFC5BA088BF3}" srcOrd="5" destOrd="0" presId="urn:microsoft.com/office/officeart/2008/layout/AlternatingHexagons"/>
    <dgm:cxn modelId="{81408B78-E691-4643-89D1-73FFEE442543}" type="presParOf" srcId="{EF14CDE9-E484-4BD2-8B8B-6B764A8ED1B2}" destId="{C2AEEFBB-109B-4958-B9B7-05BA8AC50FB9}" srcOrd="6" destOrd="0" presId="urn:microsoft.com/office/officeart/2008/layout/AlternatingHexagons"/>
    <dgm:cxn modelId="{39AE946C-D1BB-3C49-98B3-A3D333182886}" type="presParOf" srcId="{C2AEEFBB-109B-4958-B9B7-05BA8AC50FB9}" destId="{C01F7EA1-BA31-4E39-9837-D88459EE58C4}" srcOrd="0" destOrd="0" presId="urn:microsoft.com/office/officeart/2008/layout/AlternatingHexagons"/>
    <dgm:cxn modelId="{400D495A-6C18-924B-B187-C4B35443C39D}" type="presParOf" srcId="{C2AEEFBB-109B-4958-B9B7-05BA8AC50FB9}" destId="{94A95481-1934-480A-930D-BE699C1B4FE3}" srcOrd="1" destOrd="0" presId="urn:microsoft.com/office/officeart/2008/layout/AlternatingHexagons"/>
    <dgm:cxn modelId="{761C9F1B-5442-2F40-9AD4-2DBA2754AE06}" type="presParOf" srcId="{C2AEEFBB-109B-4958-B9B7-05BA8AC50FB9}" destId="{80AB5ACE-DCE7-4B0F-BF8E-294FDDB3A632}" srcOrd="2" destOrd="0" presId="urn:microsoft.com/office/officeart/2008/layout/AlternatingHexagons"/>
    <dgm:cxn modelId="{71BBC947-D349-C442-96DB-85508C0F9AD1}" type="presParOf" srcId="{C2AEEFBB-109B-4958-B9B7-05BA8AC50FB9}" destId="{CBABF347-81D7-45AA-A5B6-79E935083A3C}" srcOrd="3" destOrd="0" presId="urn:microsoft.com/office/officeart/2008/layout/AlternatingHexagons"/>
    <dgm:cxn modelId="{8151A1A5-0A7E-B548-A171-C0E3924457E5}" type="presParOf" srcId="{C2AEEFBB-109B-4958-B9B7-05BA8AC50FB9}" destId="{B867A53D-2531-422A-9127-95403E9C13C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6C71B-BF7A-4FCB-A378-E8FBE2DEF3AE}">
      <dsp:nvSpPr>
        <dsp:cNvPr id="0" name=""/>
        <dsp:cNvSpPr/>
      </dsp:nvSpPr>
      <dsp:spPr>
        <a:xfrm>
          <a:off x="476539" y="0"/>
          <a:ext cx="2067599" cy="124055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shade val="30000"/>
                <a:satMod val="115000"/>
                <a:lumMod val="52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noFill/>
        </a:ln>
        <a:effectLst>
          <a:outerShdw blurRad="165100" dist="127000" dir="3780000" sx="94000" sy="94000" algn="ctr" rotWithShape="0">
            <a:srgbClr val="000000"/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Contraloría Social</a:t>
          </a:r>
        </a:p>
      </dsp:txBody>
      <dsp:txXfrm>
        <a:off x="512874" y="36335"/>
        <a:ext cx="1994929" cy="1167889"/>
      </dsp:txXfrm>
    </dsp:sp>
    <dsp:sp modelId="{BC37DDF0-9278-4817-A78E-E7A3F82531CF}">
      <dsp:nvSpPr>
        <dsp:cNvPr id="0" name=""/>
        <dsp:cNvSpPr/>
      </dsp:nvSpPr>
      <dsp:spPr>
        <a:xfrm>
          <a:off x="2694023" y="363897"/>
          <a:ext cx="361086" cy="512764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/>
        </a:p>
      </dsp:txBody>
      <dsp:txXfrm>
        <a:off x="2694023" y="466450"/>
        <a:ext cx="252760" cy="307658"/>
      </dsp:txXfrm>
    </dsp:sp>
    <dsp:sp modelId="{2DE8C658-A32D-4CCD-B66E-EB60A7FCE097}">
      <dsp:nvSpPr>
        <dsp:cNvPr id="0" name=""/>
        <dsp:cNvSpPr/>
      </dsp:nvSpPr>
      <dsp:spPr>
        <a:xfrm>
          <a:off x="3225433" y="0"/>
          <a:ext cx="2067599" cy="1240559"/>
        </a:xfrm>
        <a:prstGeom prst="roundRect">
          <a:avLst>
            <a:gd name="adj" fmla="val 10000"/>
          </a:avLst>
        </a:prstGeom>
        <a:solidFill>
          <a:srgbClr val="004726"/>
        </a:solidFill>
        <a:ln>
          <a:noFill/>
        </a:ln>
        <a:effectLst>
          <a:outerShdw blurRad="165100" dist="127000" dir="3780000" sx="94000" sy="94000" algn="ctr" rotWithShape="0">
            <a:srgbClr val="000000"/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Mecanismo de los Beneficiarios</a:t>
          </a:r>
        </a:p>
      </dsp:txBody>
      <dsp:txXfrm>
        <a:off x="3261768" y="36335"/>
        <a:ext cx="1994929" cy="1167889"/>
      </dsp:txXfrm>
    </dsp:sp>
    <dsp:sp modelId="{0C0BA1BD-CAAB-4CF8-BDE8-58A63A54A841}">
      <dsp:nvSpPr>
        <dsp:cNvPr id="0" name=""/>
        <dsp:cNvSpPr/>
      </dsp:nvSpPr>
      <dsp:spPr>
        <a:xfrm>
          <a:off x="5463209" y="363897"/>
          <a:ext cx="409971" cy="512764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/>
        </a:p>
      </dsp:txBody>
      <dsp:txXfrm>
        <a:off x="5463209" y="466450"/>
        <a:ext cx="286980" cy="307658"/>
      </dsp:txXfrm>
    </dsp:sp>
    <dsp:sp modelId="{E352ADD5-DC59-4C76-8B02-C6B80E36DA3F}">
      <dsp:nvSpPr>
        <dsp:cNvPr id="0" name=""/>
        <dsp:cNvSpPr/>
      </dsp:nvSpPr>
      <dsp:spPr>
        <a:xfrm>
          <a:off x="6066563" y="0"/>
          <a:ext cx="2067599" cy="124055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shade val="30000"/>
                <a:satMod val="115000"/>
                <a:lumMod val="32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noFill/>
        </a:ln>
        <a:effectLst>
          <a:outerShdw blurRad="165100" dist="127000" dir="3780000" sx="94000" sy="94000" algn="ctr" rotWithShape="0">
            <a:srgbClr val="000000"/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Objetivo: Verificar el cumplimiento de metas y la aplicación de recursos públicos</a:t>
          </a:r>
        </a:p>
      </dsp:txBody>
      <dsp:txXfrm>
        <a:off x="6102898" y="36335"/>
        <a:ext cx="1994929" cy="1167889"/>
      </dsp:txXfrm>
    </dsp:sp>
    <dsp:sp modelId="{0738AE83-C59B-A148-87FC-4A2558BC22A1}">
      <dsp:nvSpPr>
        <dsp:cNvPr id="0" name=""/>
        <dsp:cNvSpPr/>
      </dsp:nvSpPr>
      <dsp:spPr>
        <a:xfrm rot="5194136">
          <a:off x="6942002" y="1385372"/>
          <a:ext cx="439207" cy="512764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/>
        </a:p>
      </dsp:txBody>
      <dsp:txXfrm rot="-5400000">
        <a:off x="7003834" y="1422268"/>
        <a:ext cx="307658" cy="307445"/>
      </dsp:txXfrm>
    </dsp:sp>
    <dsp:sp modelId="{2E14D86F-3750-B049-BED5-4E0AA5F527E1}">
      <dsp:nvSpPr>
        <dsp:cNvPr id="0" name=""/>
        <dsp:cNvSpPr/>
      </dsp:nvSpPr>
      <dsp:spPr>
        <a:xfrm>
          <a:off x="6190536" y="2067766"/>
          <a:ext cx="2067599" cy="124055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2">
                <a:shade val="30000"/>
                <a:satMod val="115000"/>
                <a:lumMod val="32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noFill/>
        </a:ln>
        <a:effectLst>
          <a:outerShdw blurRad="165100" dist="127000" dir="3780000" sx="94000" sy="94000" algn="ctr" rotWithShape="0">
            <a:srgbClr val="000000"/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dirty="0">
              <a:latin typeface="Soberana Sans" panose="02000000000000000000" pitchFamily="50" charset="0"/>
            </a:rPr>
            <a:t>en programas de desarrollo social</a:t>
          </a:r>
          <a:endParaRPr lang="es-MX" sz="150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6226871" y="2104101"/>
        <a:ext cx="1994929" cy="1167889"/>
      </dsp:txXfrm>
    </dsp:sp>
    <dsp:sp modelId="{AF736962-F881-4841-8F85-5363EE838EFD}">
      <dsp:nvSpPr>
        <dsp:cNvPr id="0" name=""/>
        <dsp:cNvSpPr/>
      </dsp:nvSpPr>
      <dsp:spPr>
        <a:xfrm rot="10800000">
          <a:off x="5570256" y="2431664"/>
          <a:ext cx="438331" cy="512764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200" kern="1200"/>
        </a:p>
      </dsp:txBody>
      <dsp:txXfrm rot="10800000">
        <a:off x="5701755" y="2534217"/>
        <a:ext cx="306832" cy="307658"/>
      </dsp:txXfrm>
    </dsp:sp>
    <dsp:sp modelId="{286CC84D-537A-F04B-A4F6-ED6FDD422B9E}">
      <dsp:nvSpPr>
        <dsp:cNvPr id="0" name=""/>
        <dsp:cNvSpPr/>
      </dsp:nvSpPr>
      <dsp:spPr>
        <a:xfrm>
          <a:off x="3295897" y="2067766"/>
          <a:ext cx="2067599" cy="1240559"/>
        </a:xfrm>
        <a:prstGeom prst="roundRect">
          <a:avLst>
            <a:gd name="adj" fmla="val 10000"/>
          </a:avLst>
        </a:prstGeom>
        <a:solidFill>
          <a:srgbClr val="004726"/>
        </a:solidFill>
        <a:ln w="12700" cap="flat" cmpd="sng" algn="ctr">
          <a:noFill/>
          <a:prstDash val="solid"/>
          <a:miter lim="800000"/>
        </a:ln>
        <a:effectLst>
          <a:outerShdw blurRad="165100" dist="127000" dir="3780000" sx="94000" sy="94000" algn="ctr" rotWithShape="0">
            <a:srgbClr val="000000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>
              <a:latin typeface="Soberana Sans" panose="02000000000000000000" pitchFamily="50" charset="0"/>
            </a:rPr>
            <a:t>de manera organizada</a:t>
          </a:r>
          <a:endParaRPr lang="es-MX" sz="150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332232" y="2104101"/>
        <a:ext cx="1994929" cy="1167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9B934-3548-4829-8E2F-7CC76A5D7990}">
      <dsp:nvSpPr>
        <dsp:cNvPr id="0" name=""/>
        <dsp:cNvSpPr/>
      </dsp:nvSpPr>
      <dsp:spPr>
        <a:xfrm>
          <a:off x="2228948" y="2310016"/>
          <a:ext cx="2882852" cy="996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1426" y="0"/>
              </a:lnTo>
              <a:lnTo>
                <a:pt x="1441426" y="996593"/>
              </a:lnTo>
              <a:lnTo>
                <a:pt x="2882852" y="996593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000" kern="1200"/>
        </a:p>
      </dsp:txBody>
      <dsp:txXfrm>
        <a:off x="3594118" y="2732057"/>
        <a:ext cx="152512" cy="152512"/>
      </dsp:txXfrm>
    </dsp:sp>
    <dsp:sp modelId="{55787834-062A-4E29-B1FE-240E6E1D53A7}">
      <dsp:nvSpPr>
        <dsp:cNvPr id="0" name=""/>
        <dsp:cNvSpPr/>
      </dsp:nvSpPr>
      <dsp:spPr>
        <a:xfrm>
          <a:off x="2228948" y="1229899"/>
          <a:ext cx="2874552" cy="1080116"/>
        </a:xfrm>
        <a:custGeom>
          <a:avLst/>
          <a:gdLst/>
          <a:ahLst/>
          <a:cxnLst/>
          <a:rect l="0" t="0" r="0" b="0"/>
          <a:pathLst>
            <a:path>
              <a:moveTo>
                <a:pt x="0" y="1080116"/>
              </a:moveTo>
              <a:lnTo>
                <a:pt x="1437276" y="1080116"/>
              </a:lnTo>
              <a:lnTo>
                <a:pt x="1437276" y="0"/>
              </a:lnTo>
              <a:lnTo>
                <a:pt x="2874552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>
        <a:off x="3589455" y="1693188"/>
        <a:ext cx="153539" cy="153539"/>
      </dsp:txXfrm>
    </dsp:sp>
    <dsp:sp modelId="{CDA986F9-C14E-4407-8FD0-771861D0755E}">
      <dsp:nvSpPr>
        <dsp:cNvPr id="0" name=""/>
        <dsp:cNvSpPr/>
      </dsp:nvSpPr>
      <dsp:spPr>
        <a:xfrm>
          <a:off x="206963" y="1872208"/>
          <a:ext cx="3168352" cy="875617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Funciones del Gobierno Federal</a:t>
          </a:r>
        </a:p>
      </dsp:txBody>
      <dsp:txXfrm>
        <a:off x="206963" y="1872208"/>
        <a:ext cx="3168352" cy="875617"/>
      </dsp:txXfrm>
    </dsp:sp>
    <dsp:sp modelId="{D11D8EF8-9B9B-4B85-B11C-9B7E389F2FDE}">
      <dsp:nvSpPr>
        <dsp:cNvPr id="0" name=""/>
        <dsp:cNvSpPr/>
      </dsp:nvSpPr>
      <dsp:spPr>
        <a:xfrm>
          <a:off x="5103501" y="792091"/>
          <a:ext cx="2872024" cy="875617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Impulsar la Contraloría Social</a:t>
          </a:r>
        </a:p>
      </dsp:txBody>
      <dsp:txXfrm>
        <a:off x="5103501" y="792091"/>
        <a:ext cx="2872024" cy="875617"/>
      </dsp:txXfrm>
    </dsp:sp>
    <dsp:sp modelId="{17112E1F-1AD4-4C32-820E-C33CFE406EAB}">
      <dsp:nvSpPr>
        <dsp:cNvPr id="0" name=""/>
        <dsp:cNvSpPr/>
      </dsp:nvSpPr>
      <dsp:spPr>
        <a:xfrm>
          <a:off x="5111801" y="2868801"/>
          <a:ext cx="2872024" cy="875617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Facilitar el acceso a la información</a:t>
          </a:r>
        </a:p>
      </dsp:txBody>
      <dsp:txXfrm>
        <a:off x="5111801" y="2868801"/>
        <a:ext cx="2872024" cy="8756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2BECE-C915-4493-9043-A161AEB4AE57}">
      <dsp:nvSpPr>
        <dsp:cNvPr id="0" name=""/>
        <dsp:cNvSpPr/>
      </dsp:nvSpPr>
      <dsp:spPr>
        <a:xfrm>
          <a:off x="2616562" y="2453593"/>
          <a:ext cx="2887117" cy="2114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3558" y="0"/>
              </a:lnTo>
              <a:lnTo>
                <a:pt x="1443558" y="2114097"/>
              </a:lnTo>
              <a:lnTo>
                <a:pt x="2887117" y="2114097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/>
        </a:p>
      </dsp:txBody>
      <dsp:txXfrm>
        <a:off x="3970661" y="3421182"/>
        <a:ext cx="178919" cy="178919"/>
      </dsp:txXfrm>
    </dsp:sp>
    <dsp:sp modelId="{8FEEF481-BE30-410F-895C-3A7C22F41900}">
      <dsp:nvSpPr>
        <dsp:cNvPr id="0" name=""/>
        <dsp:cNvSpPr/>
      </dsp:nvSpPr>
      <dsp:spPr>
        <a:xfrm>
          <a:off x="2616562" y="2453593"/>
          <a:ext cx="2887117" cy="1268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3558" y="0"/>
              </a:lnTo>
              <a:lnTo>
                <a:pt x="1443558" y="1268458"/>
              </a:lnTo>
              <a:lnTo>
                <a:pt x="2887117" y="1268458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>
        <a:off x="3981284" y="3008985"/>
        <a:ext cx="157673" cy="157673"/>
      </dsp:txXfrm>
    </dsp:sp>
    <dsp:sp modelId="{4814D39F-BC7D-4FCF-8B1A-109ABE26F5D1}">
      <dsp:nvSpPr>
        <dsp:cNvPr id="0" name=""/>
        <dsp:cNvSpPr/>
      </dsp:nvSpPr>
      <dsp:spPr>
        <a:xfrm>
          <a:off x="2616562" y="2453593"/>
          <a:ext cx="2887117" cy="422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3558" y="0"/>
              </a:lnTo>
              <a:lnTo>
                <a:pt x="1443558" y="422819"/>
              </a:lnTo>
              <a:lnTo>
                <a:pt x="2887117" y="42281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000" kern="1200"/>
        </a:p>
      </dsp:txBody>
      <dsp:txXfrm>
        <a:off x="3987173" y="2592055"/>
        <a:ext cx="145895" cy="145895"/>
      </dsp:txXfrm>
    </dsp:sp>
    <dsp:sp modelId="{C5DB84DE-3B10-4D94-9242-449B7A1A652E}">
      <dsp:nvSpPr>
        <dsp:cNvPr id="0" name=""/>
        <dsp:cNvSpPr/>
      </dsp:nvSpPr>
      <dsp:spPr>
        <a:xfrm>
          <a:off x="2616562" y="2030773"/>
          <a:ext cx="2887117" cy="422819"/>
        </a:xfrm>
        <a:custGeom>
          <a:avLst/>
          <a:gdLst/>
          <a:ahLst/>
          <a:cxnLst/>
          <a:rect l="0" t="0" r="0" b="0"/>
          <a:pathLst>
            <a:path>
              <a:moveTo>
                <a:pt x="0" y="422819"/>
              </a:moveTo>
              <a:lnTo>
                <a:pt x="1443558" y="422819"/>
              </a:lnTo>
              <a:lnTo>
                <a:pt x="1443558" y="0"/>
              </a:lnTo>
              <a:lnTo>
                <a:pt x="288711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000" kern="1200"/>
        </a:p>
      </dsp:txBody>
      <dsp:txXfrm>
        <a:off x="3987173" y="2169235"/>
        <a:ext cx="145895" cy="145895"/>
      </dsp:txXfrm>
    </dsp:sp>
    <dsp:sp modelId="{AB30B828-7D21-462C-BB50-B745953EDDA0}">
      <dsp:nvSpPr>
        <dsp:cNvPr id="0" name=""/>
        <dsp:cNvSpPr/>
      </dsp:nvSpPr>
      <dsp:spPr>
        <a:xfrm>
          <a:off x="2616562" y="1185134"/>
          <a:ext cx="2887117" cy="1268458"/>
        </a:xfrm>
        <a:custGeom>
          <a:avLst/>
          <a:gdLst/>
          <a:ahLst/>
          <a:cxnLst/>
          <a:rect l="0" t="0" r="0" b="0"/>
          <a:pathLst>
            <a:path>
              <a:moveTo>
                <a:pt x="0" y="1268458"/>
              </a:moveTo>
              <a:lnTo>
                <a:pt x="1443558" y="1268458"/>
              </a:lnTo>
              <a:lnTo>
                <a:pt x="1443558" y="0"/>
              </a:lnTo>
              <a:lnTo>
                <a:pt x="288711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>
        <a:off x="3981284" y="1740527"/>
        <a:ext cx="157673" cy="157673"/>
      </dsp:txXfrm>
    </dsp:sp>
    <dsp:sp modelId="{80BBF494-F915-4640-A53F-5247F0299AF7}">
      <dsp:nvSpPr>
        <dsp:cNvPr id="0" name=""/>
        <dsp:cNvSpPr/>
      </dsp:nvSpPr>
      <dsp:spPr>
        <a:xfrm>
          <a:off x="2616562" y="339495"/>
          <a:ext cx="2887117" cy="2114097"/>
        </a:xfrm>
        <a:custGeom>
          <a:avLst/>
          <a:gdLst/>
          <a:ahLst/>
          <a:cxnLst/>
          <a:rect l="0" t="0" r="0" b="0"/>
          <a:pathLst>
            <a:path>
              <a:moveTo>
                <a:pt x="0" y="2114097"/>
              </a:moveTo>
              <a:lnTo>
                <a:pt x="1443558" y="2114097"/>
              </a:lnTo>
              <a:lnTo>
                <a:pt x="1443558" y="0"/>
              </a:lnTo>
              <a:lnTo>
                <a:pt x="288711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/>
        </a:p>
      </dsp:txBody>
      <dsp:txXfrm>
        <a:off x="3970661" y="1307084"/>
        <a:ext cx="178919" cy="178919"/>
      </dsp:txXfrm>
    </dsp:sp>
    <dsp:sp modelId="{1C32E755-4FF2-4199-BE32-3040781EF02F}">
      <dsp:nvSpPr>
        <dsp:cNvPr id="0" name=""/>
        <dsp:cNvSpPr/>
      </dsp:nvSpPr>
      <dsp:spPr>
        <a:xfrm>
          <a:off x="918003" y="2115337"/>
          <a:ext cx="2720608" cy="676511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Funciones de la Contraloría Social</a:t>
          </a:r>
        </a:p>
      </dsp:txBody>
      <dsp:txXfrm>
        <a:off x="918003" y="2115337"/>
        <a:ext cx="2720608" cy="676511"/>
      </dsp:txXfrm>
    </dsp:sp>
    <dsp:sp modelId="{5D4130EA-8421-4B81-873D-C58DA0984E75}">
      <dsp:nvSpPr>
        <dsp:cNvPr id="0" name=""/>
        <dsp:cNvSpPr/>
      </dsp:nvSpPr>
      <dsp:spPr>
        <a:xfrm>
          <a:off x="5503680" y="1239"/>
          <a:ext cx="2218957" cy="67651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Solicitar la información a las autoridades</a:t>
          </a:r>
        </a:p>
      </dsp:txBody>
      <dsp:txXfrm>
        <a:off x="5503680" y="1239"/>
        <a:ext cx="2218957" cy="676511"/>
      </dsp:txXfrm>
    </dsp:sp>
    <dsp:sp modelId="{4719FE7B-8BD8-4D3A-885D-58A47EC6CD05}">
      <dsp:nvSpPr>
        <dsp:cNvPr id="0" name=""/>
        <dsp:cNvSpPr/>
      </dsp:nvSpPr>
      <dsp:spPr>
        <a:xfrm>
          <a:off x="5503680" y="846879"/>
          <a:ext cx="2218957" cy="67651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Vigilar el ejercicio de los recursos</a:t>
          </a:r>
        </a:p>
      </dsp:txBody>
      <dsp:txXfrm>
        <a:off x="5503680" y="846879"/>
        <a:ext cx="2218957" cy="676511"/>
      </dsp:txXfrm>
    </dsp:sp>
    <dsp:sp modelId="{B23B9426-2C9F-46E8-B088-CF8122487D60}">
      <dsp:nvSpPr>
        <dsp:cNvPr id="0" name=""/>
        <dsp:cNvSpPr/>
      </dsp:nvSpPr>
      <dsp:spPr>
        <a:xfrm>
          <a:off x="5503680" y="1692518"/>
          <a:ext cx="2218957" cy="67651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Vigilar la aplicación de los Programas</a:t>
          </a:r>
        </a:p>
      </dsp:txBody>
      <dsp:txXfrm>
        <a:off x="5503680" y="1692518"/>
        <a:ext cx="2218957" cy="676511"/>
      </dsp:txXfrm>
    </dsp:sp>
    <dsp:sp modelId="{38929685-5CAE-41B1-9BA1-F82A22521C56}">
      <dsp:nvSpPr>
        <dsp:cNvPr id="0" name=""/>
        <dsp:cNvSpPr/>
      </dsp:nvSpPr>
      <dsp:spPr>
        <a:xfrm>
          <a:off x="5503680" y="2538157"/>
          <a:ext cx="2218957" cy="67651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Emitir informes</a:t>
          </a:r>
        </a:p>
      </dsp:txBody>
      <dsp:txXfrm>
        <a:off x="5503680" y="2538157"/>
        <a:ext cx="2218957" cy="676511"/>
      </dsp:txXfrm>
    </dsp:sp>
    <dsp:sp modelId="{676BAC4C-1139-4855-A576-9EB2CA680366}">
      <dsp:nvSpPr>
        <dsp:cNvPr id="0" name=""/>
        <dsp:cNvSpPr/>
      </dsp:nvSpPr>
      <dsp:spPr>
        <a:xfrm>
          <a:off x="5503680" y="3383796"/>
          <a:ext cx="2218957" cy="67651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Recibir y canalizar las quejas y denuncias</a:t>
          </a:r>
        </a:p>
      </dsp:txBody>
      <dsp:txXfrm>
        <a:off x="5503680" y="3383796"/>
        <a:ext cx="2218957" cy="676511"/>
      </dsp:txXfrm>
    </dsp:sp>
    <dsp:sp modelId="{BC674C96-531A-4C1E-B3C0-70AC2A3B486C}">
      <dsp:nvSpPr>
        <dsp:cNvPr id="0" name=""/>
        <dsp:cNvSpPr/>
      </dsp:nvSpPr>
      <dsp:spPr>
        <a:xfrm>
          <a:off x="5503680" y="4229435"/>
          <a:ext cx="2218957" cy="67651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Presentar quejas y denuncias</a:t>
          </a:r>
        </a:p>
      </dsp:txBody>
      <dsp:txXfrm>
        <a:off x="5503680" y="4229435"/>
        <a:ext cx="2218957" cy="6765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A0A67-5609-4487-AB49-9FFF666AC449}">
      <dsp:nvSpPr>
        <dsp:cNvPr id="0" name=""/>
        <dsp:cNvSpPr/>
      </dsp:nvSpPr>
      <dsp:spPr>
        <a:xfrm>
          <a:off x="1457064" y="2339704"/>
          <a:ext cx="1763175" cy="199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1993748"/>
              </a:lnTo>
              <a:lnTo>
                <a:pt x="1763175" y="1993748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2113" y="3270040"/>
        <a:ext cx="133077" cy="133077"/>
      </dsp:txXfrm>
    </dsp:sp>
    <dsp:sp modelId="{9F648624-B73C-4A00-A3FC-90223495BDE3}">
      <dsp:nvSpPr>
        <dsp:cNvPr id="0" name=""/>
        <dsp:cNvSpPr/>
      </dsp:nvSpPr>
      <dsp:spPr>
        <a:xfrm>
          <a:off x="1457064" y="2339704"/>
          <a:ext cx="1763175" cy="376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376874"/>
              </a:lnTo>
              <a:lnTo>
                <a:pt x="1763175" y="37687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3577" y="2483066"/>
        <a:ext cx="90150" cy="90150"/>
      </dsp:txXfrm>
    </dsp:sp>
    <dsp:sp modelId="{5EACDA4E-531C-4737-AA63-4025CBE50403}">
      <dsp:nvSpPr>
        <dsp:cNvPr id="0" name=""/>
        <dsp:cNvSpPr/>
      </dsp:nvSpPr>
      <dsp:spPr>
        <a:xfrm>
          <a:off x="1457064" y="2339704"/>
          <a:ext cx="1761327" cy="1192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663" y="0"/>
              </a:lnTo>
              <a:lnTo>
                <a:pt x="880663" y="1192579"/>
              </a:lnTo>
              <a:lnTo>
                <a:pt x="1761327" y="119257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551" y="2882816"/>
        <a:ext cx="106354" cy="106354"/>
      </dsp:txXfrm>
    </dsp:sp>
    <dsp:sp modelId="{D789B934-3548-4829-8E2F-7CC76A5D7990}">
      <dsp:nvSpPr>
        <dsp:cNvPr id="0" name=""/>
        <dsp:cNvSpPr/>
      </dsp:nvSpPr>
      <dsp:spPr>
        <a:xfrm>
          <a:off x="1457064" y="1938148"/>
          <a:ext cx="1765778" cy="401555"/>
        </a:xfrm>
        <a:custGeom>
          <a:avLst/>
          <a:gdLst/>
          <a:ahLst/>
          <a:cxnLst/>
          <a:rect l="0" t="0" r="0" b="0"/>
          <a:pathLst>
            <a:path>
              <a:moveTo>
                <a:pt x="0" y="401555"/>
              </a:moveTo>
              <a:lnTo>
                <a:pt x="882889" y="401555"/>
              </a:lnTo>
              <a:lnTo>
                <a:pt x="882889" y="0"/>
              </a:lnTo>
              <a:lnTo>
                <a:pt x="1765778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4682" y="2093654"/>
        <a:ext cx="90543" cy="90543"/>
      </dsp:txXfrm>
    </dsp:sp>
    <dsp:sp modelId="{961B7B51-C58E-476F-88BA-3CE4FCB8456C}">
      <dsp:nvSpPr>
        <dsp:cNvPr id="0" name=""/>
        <dsp:cNvSpPr/>
      </dsp:nvSpPr>
      <dsp:spPr>
        <a:xfrm>
          <a:off x="1457064" y="1141214"/>
          <a:ext cx="1761327" cy="1198489"/>
        </a:xfrm>
        <a:custGeom>
          <a:avLst/>
          <a:gdLst/>
          <a:ahLst/>
          <a:cxnLst/>
          <a:rect l="0" t="0" r="0" b="0"/>
          <a:pathLst>
            <a:path>
              <a:moveTo>
                <a:pt x="0" y="1198489"/>
              </a:moveTo>
              <a:lnTo>
                <a:pt x="880663" y="1198489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468" y="1687199"/>
        <a:ext cx="106520" cy="106520"/>
      </dsp:txXfrm>
    </dsp:sp>
    <dsp:sp modelId="{BDAD93B2-DBB3-4BDD-9ED0-4D703CC61619}">
      <dsp:nvSpPr>
        <dsp:cNvPr id="0" name=""/>
        <dsp:cNvSpPr/>
      </dsp:nvSpPr>
      <dsp:spPr>
        <a:xfrm>
          <a:off x="1457064" y="344280"/>
          <a:ext cx="1761327" cy="1995423"/>
        </a:xfrm>
        <a:custGeom>
          <a:avLst/>
          <a:gdLst/>
          <a:ahLst/>
          <a:cxnLst/>
          <a:rect l="0" t="0" r="0" b="0"/>
          <a:pathLst>
            <a:path>
              <a:moveTo>
                <a:pt x="0" y="1995423"/>
              </a:moveTo>
              <a:lnTo>
                <a:pt x="880663" y="1995423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1189" y="1275452"/>
        <a:ext cx="133078" cy="133078"/>
      </dsp:txXfrm>
    </dsp:sp>
    <dsp:sp modelId="{CDA986F9-C14E-4407-8FD0-771861D0755E}">
      <dsp:nvSpPr>
        <dsp:cNvPr id="0" name=""/>
        <dsp:cNvSpPr/>
      </dsp:nvSpPr>
      <dsp:spPr>
        <a:xfrm>
          <a:off x="0" y="1810776"/>
          <a:ext cx="1856273" cy="1057855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Unidad de Operación Regional y Contraloría Social</a:t>
          </a:r>
        </a:p>
      </dsp:txBody>
      <dsp:txXfrm>
        <a:off x="0" y="1810776"/>
        <a:ext cx="1856273" cy="1057855"/>
      </dsp:txXfrm>
    </dsp:sp>
    <dsp:sp modelId="{49740E38-76F7-453E-B9BB-267D64329DE6}">
      <dsp:nvSpPr>
        <dsp:cNvPr id="0" name=""/>
        <dsp:cNvSpPr/>
      </dsp:nvSpPr>
      <dsp:spPr>
        <a:xfrm>
          <a:off x="3218392" y="4502"/>
          <a:ext cx="7633762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Disposiciones administrativas en materia de Contraloría Social</a:t>
          </a:r>
        </a:p>
      </dsp:txBody>
      <dsp:txXfrm>
        <a:off x="3218392" y="4502"/>
        <a:ext cx="7633762" cy="679556"/>
      </dsp:txXfrm>
    </dsp:sp>
    <dsp:sp modelId="{7D6563B8-724D-4585-B2AC-AB241E4F60F8}">
      <dsp:nvSpPr>
        <dsp:cNvPr id="0" name=""/>
        <dsp:cNvSpPr/>
      </dsp:nvSpPr>
      <dsp:spPr>
        <a:xfrm>
          <a:off x="3218392" y="801436"/>
          <a:ext cx="7663730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Asesorar a dependencias, entidades y a otros ejecutores de recursos federales   </a:t>
          </a:r>
        </a:p>
      </dsp:txBody>
      <dsp:txXfrm>
        <a:off x="3218392" y="801436"/>
        <a:ext cx="7663730" cy="679556"/>
      </dsp:txXfrm>
    </dsp:sp>
    <dsp:sp modelId="{17112E1F-1AD4-4C32-820E-C33CFE406EAB}">
      <dsp:nvSpPr>
        <dsp:cNvPr id="0" name=""/>
        <dsp:cNvSpPr/>
      </dsp:nvSpPr>
      <dsp:spPr>
        <a:xfrm>
          <a:off x="3222843" y="1598370"/>
          <a:ext cx="7648746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Asesorar a gobiernos locales en acciones de Contraloría Social</a:t>
          </a:r>
        </a:p>
      </dsp:txBody>
      <dsp:txXfrm>
        <a:off x="3222843" y="1598370"/>
        <a:ext cx="7648746" cy="679556"/>
      </dsp:txXfrm>
    </dsp:sp>
    <dsp:sp modelId="{E79F00B2-CD70-42A4-A401-AF0307A90550}">
      <dsp:nvSpPr>
        <dsp:cNvPr id="0" name=""/>
        <dsp:cNvSpPr/>
      </dsp:nvSpPr>
      <dsp:spPr>
        <a:xfrm>
          <a:off x="3218392" y="3192506"/>
          <a:ext cx="7665193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Seguimiento a la operación y evaluación  del impacto de programas y recursos federales </a:t>
          </a:r>
        </a:p>
      </dsp:txBody>
      <dsp:txXfrm>
        <a:off x="3218392" y="3192506"/>
        <a:ext cx="7665193" cy="679556"/>
      </dsp:txXfrm>
    </dsp:sp>
    <dsp:sp modelId="{09161D0B-0FF4-4555-874F-F11CCA68683B}">
      <dsp:nvSpPr>
        <dsp:cNvPr id="0" name=""/>
        <dsp:cNvSpPr/>
      </dsp:nvSpPr>
      <dsp:spPr>
        <a:xfrm>
          <a:off x="3220240" y="2376800"/>
          <a:ext cx="7603778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Implantación de la contraloría social en programas y recursos federales</a:t>
          </a:r>
        </a:p>
      </dsp:txBody>
      <dsp:txXfrm>
        <a:off x="3220240" y="2376800"/>
        <a:ext cx="7603778" cy="679556"/>
      </dsp:txXfrm>
    </dsp:sp>
    <dsp:sp modelId="{AB2114C4-C468-4A53-951E-68C72D416965}">
      <dsp:nvSpPr>
        <dsp:cNvPr id="0" name=""/>
        <dsp:cNvSpPr/>
      </dsp:nvSpPr>
      <dsp:spPr>
        <a:xfrm>
          <a:off x="3220240" y="3993674"/>
          <a:ext cx="7695177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Acciones conjuntas  con organizaciones de la Sociedad Civil e Instituciones  Académicas</a:t>
          </a:r>
        </a:p>
      </dsp:txBody>
      <dsp:txXfrm>
        <a:off x="3220240" y="3993674"/>
        <a:ext cx="7695177" cy="6795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A0A67-5609-4487-AB49-9FFF666AC449}">
      <dsp:nvSpPr>
        <dsp:cNvPr id="0" name=""/>
        <dsp:cNvSpPr/>
      </dsp:nvSpPr>
      <dsp:spPr>
        <a:xfrm>
          <a:off x="1457064" y="2339704"/>
          <a:ext cx="1763175" cy="199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1993748"/>
              </a:lnTo>
              <a:lnTo>
                <a:pt x="1763175" y="1993748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2113" y="3270040"/>
        <a:ext cx="133077" cy="133077"/>
      </dsp:txXfrm>
    </dsp:sp>
    <dsp:sp modelId="{9F648624-B73C-4A00-A3FC-90223495BDE3}">
      <dsp:nvSpPr>
        <dsp:cNvPr id="0" name=""/>
        <dsp:cNvSpPr/>
      </dsp:nvSpPr>
      <dsp:spPr>
        <a:xfrm>
          <a:off x="1457064" y="2339704"/>
          <a:ext cx="1763175" cy="376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376874"/>
              </a:lnTo>
              <a:lnTo>
                <a:pt x="1763175" y="37687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3577" y="2483066"/>
        <a:ext cx="90150" cy="90150"/>
      </dsp:txXfrm>
    </dsp:sp>
    <dsp:sp modelId="{5EACDA4E-531C-4737-AA63-4025CBE50403}">
      <dsp:nvSpPr>
        <dsp:cNvPr id="0" name=""/>
        <dsp:cNvSpPr/>
      </dsp:nvSpPr>
      <dsp:spPr>
        <a:xfrm>
          <a:off x="1457064" y="2339704"/>
          <a:ext cx="1761327" cy="1192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663" y="0"/>
              </a:lnTo>
              <a:lnTo>
                <a:pt x="880663" y="1192579"/>
              </a:lnTo>
              <a:lnTo>
                <a:pt x="1761327" y="119257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551" y="2882816"/>
        <a:ext cx="106354" cy="106354"/>
      </dsp:txXfrm>
    </dsp:sp>
    <dsp:sp modelId="{D789B934-3548-4829-8E2F-7CC76A5D7990}">
      <dsp:nvSpPr>
        <dsp:cNvPr id="0" name=""/>
        <dsp:cNvSpPr/>
      </dsp:nvSpPr>
      <dsp:spPr>
        <a:xfrm>
          <a:off x="1457064" y="1938148"/>
          <a:ext cx="1765778" cy="401555"/>
        </a:xfrm>
        <a:custGeom>
          <a:avLst/>
          <a:gdLst/>
          <a:ahLst/>
          <a:cxnLst/>
          <a:rect l="0" t="0" r="0" b="0"/>
          <a:pathLst>
            <a:path>
              <a:moveTo>
                <a:pt x="0" y="401555"/>
              </a:moveTo>
              <a:lnTo>
                <a:pt x="882889" y="401555"/>
              </a:lnTo>
              <a:lnTo>
                <a:pt x="882889" y="0"/>
              </a:lnTo>
              <a:lnTo>
                <a:pt x="1765778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4682" y="2093654"/>
        <a:ext cx="90543" cy="90543"/>
      </dsp:txXfrm>
    </dsp:sp>
    <dsp:sp modelId="{961B7B51-C58E-476F-88BA-3CE4FCB8456C}">
      <dsp:nvSpPr>
        <dsp:cNvPr id="0" name=""/>
        <dsp:cNvSpPr/>
      </dsp:nvSpPr>
      <dsp:spPr>
        <a:xfrm>
          <a:off x="1457064" y="1141214"/>
          <a:ext cx="1761327" cy="1198489"/>
        </a:xfrm>
        <a:custGeom>
          <a:avLst/>
          <a:gdLst/>
          <a:ahLst/>
          <a:cxnLst/>
          <a:rect l="0" t="0" r="0" b="0"/>
          <a:pathLst>
            <a:path>
              <a:moveTo>
                <a:pt x="0" y="1198489"/>
              </a:moveTo>
              <a:lnTo>
                <a:pt x="880663" y="1198489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468" y="1687199"/>
        <a:ext cx="106520" cy="106520"/>
      </dsp:txXfrm>
    </dsp:sp>
    <dsp:sp modelId="{BDAD93B2-DBB3-4BDD-9ED0-4D703CC61619}">
      <dsp:nvSpPr>
        <dsp:cNvPr id="0" name=""/>
        <dsp:cNvSpPr/>
      </dsp:nvSpPr>
      <dsp:spPr>
        <a:xfrm>
          <a:off x="1457064" y="344280"/>
          <a:ext cx="1761327" cy="1995423"/>
        </a:xfrm>
        <a:custGeom>
          <a:avLst/>
          <a:gdLst/>
          <a:ahLst/>
          <a:cxnLst/>
          <a:rect l="0" t="0" r="0" b="0"/>
          <a:pathLst>
            <a:path>
              <a:moveTo>
                <a:pt x="0" y="1995423"/>
              </a:moveTo>
              <a:lnTo>
                <a:pt x="880663" y="1995423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1189" y="1275452"/>
        <a:ext cx="133078" cy="133078"/>
      </dsp:txXfrm>
    </dsp:sp>
    <dsp:sp modelId="{CDA986F9-C14E-4407-8FD0-771861D0755E}">
      <dsp:nvSpPr>
        <dsp:cNvPr id="0" name=""/>
        <dsp:cNvSpPr/>
      </dsp:nvSpPr>
      <dsp:spPr>
        <a:xfrm>
          <a:off x="0" y="1810776"/>
          <a:ext cx="1856273" cy="1057855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sp:txBody>
      <dsp:txXfrm>
        <a:off x="0" y="1810776"/>
        <a:ext cx="1856273" cy="1057855"/>
      </dsp:txXfrm>
    </dsp:sp>
    <dsp:sp modelId="{49740E38-76F7-453E-B9BB-267D64329DE6}">
      <dsp:nvSpPr>
        <dsp:cNvPr id="0" name=""/>
        <dsp:cNvSpPr/>
      </dsp:nvSpPr>
      <dsp:spPr>
        <a:xfrm>
          <a:off x="3218392" y="4502"/>
          <a:ext cx="7633762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Elaborar/actualizar los Documentos Normativos (Esquema, Guía Operativa y PATCS) para su validación por parte de la Secretaría de la Función Pública, dichos documentos contienen la estrategia de Contraloría Social a desarrollar por el Programa Federal.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4502"/>
        <a:ext cx="7633762" cy="679556"/>
      </dsp:txXfrm>
    </dsp:sp>
    <dsp:sp modelId="{7D6563B8-724D-4585-B2AC-AB241E4F60F8}">
      <dsp:nvSpPr>
        <dsp:cNvPr id="0" name=""/>
        <dsp:cNvSpPr/>
      </dsp:nvSpPr>
      <dsp:spPr>
        <a:xfrm>
          <a:off x="3218392" y="801436"/>
          <a:ext cx="7663730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Proporcionar usuario y contraseña a sus Instancias Ejecutoras para ingresar al Sistema Informático de Contraloría Social (SICS)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801436"/>
        <a:ext cx="7663730" cy="679556"/>
      </dsp:txXfrm>
    </dsp:sp>
    <dsp:sp modelId="{17112E1F-1AD4-4C32-820E-C33CFE406EAB}">
      <dsp:nvSpPr>
        <dsp:cNvPr id="0" name=""/>
        <dsp:cNvSpPr/>
      </dsp:nvSpPr>
      <dsp:spPr>
        <a:xfrm>
          <a:off x="3222843" y="1598370"/>
          <a:ext cx="7648746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distribuir los materiales de difusión y capacitación contemplados en la estrategia validada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2843" y="1598370"/>
        <a:ext cx="7648746" cy="679556"/>
      </dsp:txXfrm>
    </dsp:sp>
    <dsp:sp modelId="{E79F00B2-CD70-42A4-A401-AF0307A90550}">
      <dsp:nvSpPr>
        <dsp:cNvPr id="0" name=""/>
        <dsp:cNvSpPr/>
      </dsp:nvSpPr>
      <dsp:spPr>
        <a:xfrm>
          <a:off x="3218392" y="3192506"/>
          <a:ext cx="7665193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Capturar en el SICS si fuera el caso las preguntas adicionales del Informe de Comité.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3192506"/>
        <a:ext cx="7665193" cy="679556"/>
      </dsp:txXfrm>
    </dsp:sp>
    <dsp:sp modelId="{09161D0B-0FF4-4555-874F-F11CCA68683B}">
      <dsp:nvSpPr>
        <dsp:cNvPr id="0" name=""/>
        <dsp:cNvSpPr/>
      </dsp:nvSpPr>
      <dsp:spPr>
        <a:xfrm>
          <a:off x="3220240" y="2376800"/>
          <a:ext cx="7603778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a sus Instancias Ejecutoras sobre la estrategia de Contraloría Social validada y su captura en el SICS.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2376800"/>
        <a:ext cx="7603778" cy="679556"/>
      </dsp:txXfrm>
    </dsp:sp>
    <dsp:sp modelId="{AB2114C4-C468-4A53-951E-68C72D416965}">
      <dsp:nvSpPr>
        <dsp:cNvPr id="0" name=""/>
        <dsp:cNvSpPr/>
      </dsp:nvSpPr>
      <dsp:spPr>
        <a:xfrm>
          <a:off x="3220240" y="3993674"/>
          <a:ext cx="7695177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Realizar monitoreo y  seguimiento a la captura de información en el SICS y a las actividades comprometidas en el Programa Estatal de Trabajo de Contraloría Social (PETCS) de cada una de sus Instancias Ejecutoras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3993674"/>
        <a:ext cx="7695177" cy="6795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D93B2-DBB3-4BDD-9ED0-4D703CC61619}">
      <dsp:nvSpPr>
        <dsp:cNvPr id="0" name=""/>
        <dsp:cNvSpPr/>
      </dsp:nvSpPr>
      <dsp:spPr>
        <a:xfrm>
          <a:off x="1324961" y="2290895"/>
          <a:ext cx="3938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555"/>
              </a:moveTo>
              <a:lnTo>
                <a:pt x="196933" y="49555"/>
              </a:lnTo>
              <a:lnTo>
                <a:pt x="196933" y="45720"/>
              </a:lnTo>
              <a:lnTo>
                <a:pt x="393867" y="4572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512048" y="2326768"/>
        <a:ext cx="19694" cy="19694"/>
      </dsp:txXfrm>
    </dsp:sp>
    <dsp:sp modelId="{CDA986F9-C14E-4407-8FD0-771861D0755E}">
      <dsp:nvSpPr>
        <dsp:cNvPr id="0" name=""/>
        <dsp:cNvSpPr/>
      </dsp:nvSpPr>
      <dsp:spPr>
        <a:xfrm>
          <a:off x="-484271" y="1683682"/>
          <a:ext cx="2304930" cy="1313536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sp:txBody>
      <dsp:txXfrm>
        <a:off x="-484271" y="1683682"/>
        <a:ext cx="2304930" cy="1313536"/>
      </dsp:txXfrm>
    </dsp:sp>
    <dsp:sp modelId="{49740E38-76F7-453E-B9BB-267D64329DE6}">
      <dsp:nvSpPr>
        <dsp:cNvPr id="0" name=""/>
        <dsp:cNvSpPr/>
      </dsp:nvSpPr>
      <dsp:spPr>
        <a:xfrm>
          <a:off x="1718829" y="1914713"/>
          <a:ext cx="9478822" cy="843803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Determinar durante el desarrollo de la estrategia validada las áreas de oportunidad y establecer acciones de mejora con el propósito de contribuir a la transparencia y rendición de cuentas en la operación del Programa Federal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718829" y="1914713"/>
        <a:ext cx="9478822" cy="8438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48624-B73C-4A00-A3FC-90223495BDE3}">
      <dsp:nvSpPr>
        <dsp:cNvPr id="0" name=""/>
        <dsp:cNvSpPr/>
      </dsp:nvSpPr>
      <dsp:spPr>
        <a:xfrm>
          <a:off x="1018842" y="2340342"/>
          <a:ext cx="1003770" cy="93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1885" y="0"/>
              </a:lnTo>
              <a:lnTo>
                <a:pt x="501885" y="935559"/>
              </a:lnTo>
              <a:lnTo>
                <a:pt x="1003770" y="93555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86423" y="2773818"/>
        <a:ext cx="68608" cy="68608"/>
      </dsp:txXfrm>
    </dsp:sp>
    <dsp:sp modelId="{5EACDA4E-531C-4737-AA63-4025CBE50403}">
      <dsp:nvSpPr>
        <dsp:cNvPr id="0" name=""/>
        <dsp:cNvSpPr/>
      </dsp:nvSpPr>
      <dsp:spPr>
        <a:xfrm>
          <a:off x="1018842" y="2340342"/>
          <a:ext cx="929665" cy="1919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4832" y="0"/>
              </a:lnTo>
              <a:lnTo>
                <a:pt x="464832" y="1919824"/>
              </a:lnTo>
              <a:lnTo>
                <a:pt x="929665" y="191982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30347" y="3246927"/>
        <a:ext cx="106653" cy="106653"/>
      </dsp:txXfrm>
    </dsp:sp>
    <dsp:sp modelId="{D789B934-3548-4829-8E2F-7CC76A5D7990}">
      <dsp:nvSpPr>
        <dsp:cNvPr id="0" name=""/>
        <dsp:cNvSpPr/>
      </dsp:nvSpPr>
      <dsp:spPr>
        <a:xfrm>
          <a:off x="1018842" y="2290895"/>
          <a:ext cx="9495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447"/>
              </a:moveTo>
              <a:lnTo>
                <a:pt x="474755" y="49447"/>
              </a:lnTo>
              <a:lnTo>
                <a:pt x="474755" y="45720"/>
              </a:lnTo>
              <a:lnTo>
                <a:pt x="949510" y="4572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69859" y="2312877"/>
        <a:ext cx="47475" cy="47475"/>
      </dsp:txXfrm>
    </dsp:sp>
    <dsp:sp modelId="{961B7B51-C58E-476F-88BA-3CE4FCB8456C}">
      <dsp:nvSpPr>
        <dsp:cNvPr id="0" name=""/>
        <dsp:cNvSpPr/>
      </dsp:nvSpPr>
      <dsp:spPr>
        <a:xfrm>
          <a:off x="1018842" y="1375001"/>
          <a:ext cx="931430" cy="965341"/>
        </a:xfrm>
        <a:custGeom>
          <a:avLst/>
          <a:gdLst/>
          <a:ahLst/>
          <a:cxnLst/>
          <a:rect l="0" t="0" r="0" b="0"/>
          <a:pathLst>
            <a:path>
              <a:moveTo>
                <a:pt x="0" y="965341"/>
              </a:moveTo>
              <a:lnTo>
                <a:pt x="465715" y="965341"/>
              </a:lnTo>
              <a:lnTo>
                <a:pt x="465715" y="0"/>
              </a:lnTo>
              <a:lnTo>
                <a:pt x="931430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51021" y="1824136"/>
        <a:ext cx="67071" cy="67071"/>
      </dsp:txXfrm>
    </dsp:sp>
    <dsp:sp modelId="{BDAD93B2-DBB3-4BDD-9ED0-4D703CC61619}">
      <dsp:nvSpPr>
        <dsp:cNvPr id="0" name=""/>
        <dsp:cNvSpPr/>
      </dsp:nvSpPr>
      <dsp:spPr>
        <a:xfrm>
          <a:off x="1018842" y="409990"/>
          <a:ext cx="967591" cy="1930352"/>
        </a:xfrm>
        <a:custGeom>
          <a:avLst/>
          <a:gdLst/>
          <a:ahLst/>
          <a:cxnLst/>
          <a:rect l="0" t="0" r="0" b="0"/>
          <a:pathLst>
            <a:path>
              <a:moveTo>
                <a:pt x="0" y="1930352"/>
              </a:moveTo>
              <a:lnTo>
                <a:pt x="483795" y="1930352"/>
              </a:lnTo>
              <a:lnTo>
                <a:pt x="483795" y="0"/>
              </a:lnTo>
              <a:lnTo>
                <a:pt x="967591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48655" y="1321184"/>
        <a:ext cx="107964" cy="107964"/>
      </dsp:txXfrm>
    </dsp:sp>
    <dsp:sp modelId="{CDA986F9-C14E-4407-8FD0-771861D0755E}">
      <dsp:nvSpPr>
        <dsp:cNvPr id="0" name=""/>
        <dsp:cNvSpPr/>
      </dsp:nvSpPr>
      <dsp:spPr>
        <a:xfrm>
          <a:off x="0" y="1943209"/>
          <a:ext cx="1243418" cy="794266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sp:txBody>
      <dsp:txXfrm>
        <a:off x="0" y="1943209"/>
        <a:ext cx="1243418" cy="794266"/>
      </dsp:txXfrm>
    </dsp:sp>
    <dsp:sp modelId="{49740E38-76F7-453E-B9BB-267D64329DE6}">
      <dsp:nvSpPr>
        <dsp:cNvPr id="0" name=""/>
        <dsp:cNvSpPr/>
      </dsp:nvSpPr>
      <dsp:spPr>
        <a:xfrm>
          <a:off x="1986433" y="0"/>
          <a:ext cx="9211218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Adjuntar en el SICS el Programa Estatal de Trabajo de Contraloría Social (PETCS).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86433" y="0"/>
        <a:ext cx="9211218" cy="819981"/>
      </dsp:txXfrm>
    </dsp:sp>
    <dsp:sp modelId="{7D6563B8-724D-4585-B2AC-AB241E4F60F8}">
      <dsp:nvSpPr>
        <dsp:cNvPr id="0" name=""/>
        <dsp:cNvSpPr/>
      </dsp:nvSpPr>
      <dsp:spPr>
        <a:xfrm>
          <a:off x="1950272" y="965010"/>
          <a:ext cx="9247379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servidores públicos responsables de constituir los Comités de Contraloría Social  y capturar los eventos en el SICS 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50272" y="965010"/>
        <a:ext cx="9247379" cy="819981"/>
      </dsp:txXfrm>
    </dsp:sp>
    <dsp:sp modelId="{17112E1F-1AD4-4C32-820E-C33CFE406EAB}">
      <dsp:nvSpPr>
        <dsp:cNvPr id="0" name=""/>
        <dsp:cNvSpPr/>
      </dsp:nvSpPr>
      <dsp:spPr>
        <a:xfrm>
          <a:off x="1968353" y="1926624"/>
          <a:ext cx="9229298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integrantes de los Comités de Contraloría Social sobre las acciones de vigilancia a desarrollar y capturarlos en el SICS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68353" y="1926624"/>
        <a:ext cx="9229298" cy="819981"/>
      </dsp:txXfrm>
    </dsp:sp>
    <dsp:sp modelId="{E79F00B2-CD70-42A4-A401-AF0307A90550}">
      <dsp:nvSpPr>
        <dsp:cNvPr id="0" name=""/>
        <dsp:cNvSpPr/>
      </dsp:nvSpPr>
      <dsp:spPr>
        <a:xfrm>
          <a:off x="1948507" y="3850176"/>
          <a:ext cx="9249144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Registrar en el SICS los beneficios (apoyos, obras, servicios) que vigilan los Comités..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48507" y="3850176"/>
        <a:ext cx="9249144" cy="819981"/>
      </dsp:txXfrm>
    </dsp:sp>
    <dsp:sp modelId="{09161D0B-0FF4-4555-874F-F11CCA68683B}">
      <dsp:nvSpPr>
        <dsp:cNvPr id="0" name=""/>
        <dsp:cNvSpPr/>
      </dsp:nvSpPr>
      <dsp:spPr>
        <a:xfrm>
          <a:off x="2022613" y="2865912"/>
          <a:ext cx="9175038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ES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Constituir los  comités de Contraloría Social de acuerdo a la estrategia validada y capturarlos en el SICS.</a:t>
          </a: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2022613" y="2865912"/>
        <a:ext cx="9175038" cy="8199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A0A67-5609-4487-AB49-9FFF666AC449}">
      <dsp:nvSpPr>
        <dsp:cNvPr id="0" name=""/>
        <dsp:cNvSpPr/>
      </dsp:nvSpPr>
      <dsp:spPr>
        <a:xfrm>
          <a:off x="1457064" y="2339704"/>
          <a:ext cx="1763175" cy="199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1993748"/>
              </a:lnTo>
              <a:lnTo>
                <a:pt x="1763175" y="1993748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2113" y="3270040"/>
        <a:ext cx="133077" cy="133077"/>
      </dsp:txXfrm>
    </dsp:sp>
    <dsp:sp modelId="{9F648624-B73C-4A00-A3FC-90223495BDE3}">
      <dsp:nvSpPr>
        <dsp:cNvPr id="0" name=""/>
        <dsp:cNvSpPr/>
      </dsp:nvSpPr>
      <dsp:spPr>
        <a:xfrm>
          <a:off x="1457064" y="2339704"/>
          <a:ext cx="1763175" cy="376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376874"/>
              </a:lnTo>
              <a:lnTo>
                <a:pt x="1763175" y="37687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3577" y="2483066"/>
        <a:ext cx="90150" cy="90150"/>
      </dsp:txXfrm>
    </dsp:sp>
    <dsp:sp modelId="{5EACDA4E-531C-4737-AA63-4025CBE50403}">
      <dsp:nvSpPr>
        <dsp:cNvPr id="0" name=""/>
        <dsp:cNvSpPr/>
      </dsp:nvSpPr>
      <dsp:spPr>
        <a:xfrm>
          <a:off x="1457064" y="2339704"/>
          <a:ext cx="1761327" cy="1192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663" y="0"/>
              </a:lnTo>
              <a:lnTo>
                <a:pt x="880663" y="1192579"/>
              </a:lnTo>
              <a:lnTo>
                <a:pt x="1761327" y="119257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551" y="2882816"/>
        <a:ext cx="106354" cy="106354"/>
      </dsp:txXfrm>
    </dsp:sp>
    <dsp:sp modelId="{D789B934-3548-4829-8E2F-7CC76A5D7990}">
      <dsp:nvSpPr>
        <dsp:cNvPr id="0" name=""/>
        <dsp:cNvSpPr/>
      </dsp:nvSpPr>
      <dsp:spPr>
        <a:xfrm>
          <a:off x="1457064" y="1938148"/>
          <a:ext cx="1765778" cy="401555"/>
        </a:xfrm>
        <a:custGeom>
          <a:avLst/>
          <a:gdLst/>
          <a:ahLst/>
          <a:cxnLst/>
          <a:rect l="0" t="0" r="0" b="0"/>
          <a:pathLst>
            <a:path>
              <a:moveTo>
                <a:pt x="0" y="401555"/>
              </a:moveTo>
              <a:lnTo>
                <a:pt x="882889" y="401555"/>
              </a:lnTo>
              <a:lnTo>
                <a:pt x="882889" y="0"/>
              </a:lnTo>
              <a:lnTo>
                <a:pt x="1765778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4682" y="2093654"/>
        <a:ext cx="90543" cy="90543"/>
      </dsp:txXfrm>
    </dsp:sp>
    <dsp:sp modelId="{961B7B51-C58E-476F-88BA-3CE4FCB8456C}">
      <dsp:nvSpPr>
        <dsp:cNvPr id="0" name=""/>
        <dsp:cNvSpPr/>
      </dsp:nvSpPr>
      <dsp:spPr>
        <a:xfrm>
          <a:off x="1457064" y="1141214"/>
          <a:ext cx="1761327" cy="1198489"/>
        </a:xfrm>
        <a:custGeom>
          <a:avLst/>
          <a:gdLst/>
          <a:ahLst/>
          <a:cxnLst/>
          <a:rect l="0" t="0" r="0" b="0"/>
          <a:pathLst>
            <a:path>
              <a:moveTo>
                <a:pt x="0" y="1198489"/>
              </a:moveTo>
              <a:lnTo>
                <a:pt x="880663" y="1198489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468" y="1687199"/>
        <a:ext cx="106520" cy="106520"/>
      </dsp:txXfrm>
    </dsp:sp>
    <dsp:sp modelId="{BDAD93B2-DBB3-4BDD-9ED0-4D703CC61619}">
      <dsp:nvSpPr>
        <dsp:cNvPr id="0" name=""/>
        <dsp:cNvSpPr/>
      </dsp:nvSpPr>
      <dsp:spPr>
        <a:xfrm>
          <a:off x="1457064" y="339778"/>
          <a:ext cx="1798657" cy="1999926"/>
        </a:xfrm>
        <a:custGeom>
          <a:avLst/>
          <a:gdLst/>
          <a:ahLst/>
          <a:cxnLst/>
          <a:rect l="0" t="0" r="0" b="0"/>
          <a:pathLst>
            <a:path>
              <a:moveTo>
                <a:pt x="0" y="1999926"/>
              </a:moveTo>
              <a:lnTo>
                <a:pt x="899328" y="1999926"/>
              </a:lnTo>
              <a:lnTo>
                <a:pt x="899328" y="0"/>
              </a:lnTo>
              <a:lnTo>
                <a:pt x="179865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9149" y="1272496"/>
        <a:ext cx="134488" cy="134488"/>
      </dsp:txXfrm>
    </dsp:sp>
    <dsp:sp modelId="{CDA986F9-C14E-4407-8FD0-771861D0755E}">
      <dsp:nvSpPr>
        <dsp:cNvPr id="0" name=""/>
        <dsp:cNvSpPr/>
      </dsp:nvSpPr>
      <dsp:spPr>
        <a:xfrm>
          <a:off x="0" y="1810776"/>
          <a:ext cx="1856273" cy="1057855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sp:txBody>
      <dsp:txXfrm>
        <a:off x="0" y="1810776"/>
        <a:ext cx="1856273" cy="1057855"/>
      </dsp:txXfrm>
    </dsp:sp>
    <dsp:sp modelId="{49740E38-76F7-453E-B9BB-267D64329DE6}">
      <dsp:nvSpPr>
        <dsp:cNvPr id="0" name=""/>
        <dsp:cNvSpPr/>
      </dsp:nvSpPr>
      <dsp:spPr>
        <a:xfrm>
          <a:off x="3255722" y="0"/>
          <a:ext cx="7633762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los integrantes de los Comités de Contraloría Social sobre las acciones de vigilancia a desarrollar, llenado de informes y captación, canalización y seguimiento de las Quejas y Denuncias presentadas.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55722" y="0"/>
        <a:ext cx="7633762" cy="679556"/>
      </dsp:txXfrm>
    </dsp:sp>
    <dsp:sp modelId="{7D6563B8-724D-4585-B2AC-AB241E4F60F8}">
      <dsp:nvSpPr>
        <dsp:cNvPr id="0" name=""/>
        <dsp:cNvSpPr/>
      </dsp:nvSpPr>
      <dsp:spPr>
        <a:xfrm>
          <a:off x="3218392" y="801436"/>
          <a:ext cx="7663730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las minutas de la reunión y registrarlas en el SICS.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801436"/>
        <a:ext cx="7663730" cy="679556"/>
      </dsp:txXfrm>
    </dsp:sp>
    <dsp:sp modelId="{17112E1F-1AD4-4C32-820E-C33CFE406EAB}">
      <dsp:nvSpPr>
        <dsp:cNvPr id="0" name=""/>
        <dsp:cNvSpPr/>
      </dsp:nvSpPr>
      <dsp:spPr>
        <a:xfrm>
          <a:off x="3222843" y="1598370"/>
          <a:ext cx="7648746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Distribuir físicamente y en el SICS los materiales de difusión y materiales de capacitación elaborados por la Instancia Normativa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2843" y="1598370"/>
        <a:ext cx="7648746" cy="679556"/>
      </dsp:txXfrm>
    </dsp:sp>
    <dsp:sp modelId="{E79F00B2-CD70-42A4-A401-AF0307A90550}">
      <dsp:nvSpPr>
        <dsp:cNvPr id="0" name=""/>
        <dsp:cNvSpPr/>
      </dsp:nvSpPr>
      <dsp:spPr>
        <a:xfrm>
          <a:off x="3218392" y="3192506"/>
          <a:ext cx="7665193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Registrar y distribuir en el SICS los materiales de difusión y materiales de capacitación por la Instancia Ejecutora si ese fuera  caso.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3192506"/>
        <a:ext cx="7665193" cy="679556"/>
      </dsp:txXfrm>
    </dsp:sp>
    <dsp:sp modelId="{09161D0B-0FF4-4555-874F-F11CCA68683B}">
      <dsp:nvSpPr>
        <dsp:cNvPr id="0" name=""/>
        <dsp:cNvSpPr/>
      </dsp:nvSpPr>
      <dsp:spPr>
        <a:xfrm>
          <a:off x="3220240" y="2376800"/>
          <a:ext cx="7603778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distribuir físicamente  los materiales de difusión y materiales de capacitación si ese fuera el caso.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2376800"/>
        <a:ext cx="7603778" cy="679556"/>
      </dsp:txXfrm>
    </dsp:sp>
    <dsp:sp modelId="{AB2114C4-C468-4A53-951E-68C72D416965}">
      <dsp:nvSpPr>
        <dsp:cNvPr id="0" name=""/>
        <dsp:cNvSpPr/>
      </dsp:nvSpPr>
      <dsp:spPr>
        <a:xfrm>
          <a:off x="3220240" y="3993674"/>
          <a:ext cx="7695177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a los Comités los informes y posteriormente capturarlos en el SICS.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3993674"/>
        <a:ext cx="7695177" cy="6795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23992-5691-45D3-9521-18581CB310DE}">
      <dsp:nvSpPr>
        <dsp:cNvPr id="0" name=""/>
        <dsp:cNvSpPr/>
      </dsp:nvSpPr>
      <dsp:spPr>
        <a:xfrm rot="5400000">
          <a:off x="4701011" y="127264"/>
          <a:ext cx="1906750" cy="1658872"/>
        </a:xfrm>
        <a:prstGeom prst="hexagon">
          <a:avLst>
            <a:gd name="adj" fmla="val 25000"/>
            <a:gd name="vf" fmla="val 115470"/>
          </a:avLst>
        </a:prstGeom>
        <a:solidFill>
          <a:srgbClr val="156757"/>
        </a:solidFill>
        <a:ln>
          <a:noFill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Instancias Normativas de Programas Federales</a:t>
          </a:r>
        </a:p>
      </dsp:txBody>
      <dsp:txXfrm rot="-5400000">
        <a:off x="5083458" y="300460"/>
        <a:ext cx="1141856" cy="1312480"/>
      </dsp:txXfrm>
    </dsp:sp>
    <dsp:sp modelId="{6571AD22-0133-4CC9-AF50-90F9437DFA0C}">
      <dsp:nvSpPr>
        <dsp:cNvPr id="0" name=""/>
        <dsp:cNvSpPr/>
      </dsp:nvSpPr>
      <dsp:spPr>
        <a:xfrm>
          <a:off x="6534161" y="384676"/>
          <a:ext cx="2127933" cy="11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D96F16-A01B-4B1B-BF4C-900F0E9D7A7D}">
      <dsp:nvSpPr>
        <dsp:cNvPr id="0" name=""/>
        <dsp:cNvSpPr/>
      </dsp:nvSpPr>
      <dsp:spPr>
        <a:xfrm rot="5400000">
          <a:off x="2909428" y="127264"/>
          <a:ext cx="1906750" cy="165887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2">
                <a:shade val="30000"/>
                <a:satMod val="115000"/>
                <a:lumMod val="48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>
            <a:solidFill>
              <a:schemeClr val="tx1"/>
            </a:solidFill>
          </a:endParaRPr>
        </a:p>
      </dsp:txBody>
      <dsp:txXfrm rot="-5400000">
        <a:off x="3291875" y="300460"/>
        <a:ext cx="1141856" cy="1312480"/>
      </dsp:txXfrm>
    </dsp:sp>
    <dsp:sp modelId="{0765B270-34EB-41EE-B7BF-C97B7FE00778}">
      <dsp:nvSpPr>
        <dsp:cNvPr id="0" name=""/>
        <dsp:cNvSpPr/>
      </dsp:nvSpPr>
      <dsp:spPr>
        <a:xfrm rot="5400000">
          <a:off x="3801787" y="1745714"/>
          <a:ext cx="1906750" cy="165887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2">
                <a:shade val="30000"/>
                <a:satMod val="115000"/>
                <a:lumMod val="30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>
          <a:noFill/>
        </a:ln>
        <a:effectLst>
          <a:outerShdw blurRad="165100" dist="127000" dir="3780000" sx="94000" sy="94000" algn="ctr" rotWithShape="0">
            <a:srgbClr val="000000"/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Beneficiarios Comités</a:t>
          </a:r>
        </a:p>
      </dsp:txBody>
      <dsp:txXfrm rot="-5400000">
        <a:off x="4184234" y="1918910"/>
        <a:ext cx="1141856" cy="1312480"/>
      </dsp:txXfrm>
    </dsp:sp>
    <dsp:sp modelId="{2ECDD12A-3080-45FB-BE70-0B5AF0E9A21F}">
      <dsp:nvSpPr>
        <dsp:cNvPr id="0" name=""/>
        <dsp:cNvSpPr/>
      </dsp:nvSpPr>
      <dsp:spPr>
        <a:xfrm>
          <a:off x="1060361" y="4850724"/>
          <a:ext cx="1512425" cy="11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8D7988-99D2-4258-9375-9F041B7B85FC}">
      <dsp:nvSpPr>
        <dsp:cNvPr id="0" name=""/>
        <dsp:cNvSpPr/>
      </dsp:nvSpPr>
      <dsp:spPr>
        <a:xfrm rot="5400000">
          <a:off x="5593370" y="1745714"/>
          <a:ext cx="1906750" cy="1658872"/>
        </a:xfrm>
        <a:prstGeom prst="hexagon">
          <a:avLst>
            <a:gd name="adj" fmla="val 25000"/>
            <a:gd name="vf" fmla="val 115470"/>
          </a:avLst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>
            <a:solidFill>
              <a:schemeClr val="tx1"/>
            </a:solidFill>
          </a:endParaRPr>
        </a:p>
      </dsp:txBody>
      <dsp:txXfrm rot="-5400000">
        <a:off x="5975817" y="1918910"/>
        <a:ext cx="1141856" cy="1312480"/>
      </dsp:txXfrm>
    </dsp:sp>
    <dsp:sp modelId="{BDAE2DAB-67A8-4D09-BA0C-3F35AE457CB1}">
      <dsp:nvSpPr>
        <dsp:cNvPr id="0" name=""/>
        <dsp:cNvSpPr/>
      </dsp:nvSpPr>
      <dsp:spPr>
        <a:xfrm rot="5400000">
          <a:off x="4701011" y="3364164"/>
          <a:ext cx="1906750" cy="1658872"/>
        </a:xfrm>
        <a:prstGeom prst="hexagon">
          <a:avLst>
            <a:gd name="adj" fmla="val 25000"/>
            <a:gd name="vf" fmla="val 115470"/>
          </a:avLst>
        </a:prstGeom>
        <a:solidFill>
          <a:srgbClr val="156757"/>
        </a:solidFill>
        <a:ln>
          <a:noFill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Ejecutores Estatales y Municipales</a:t>
          </a:r>
        </a:p>
      </dsp:txBody>
      <dsp:txXfrm rot="-5400000">
        <a:off x="5083458" y="3537360"/>
        <a:ext cx="1141856" cy="1312480"/>
      </dsp:txXfrm>
    </dsp:sp>
    <dsp:sp modelId="{1742CB28-5512-443C-BEFD-6F0263A576E0}">
      <dsp:nvSpPr>
        <dsp:cNvPr id="0" name=""/>
        <dsp:cNvSpPr/>
      </dsp:nvSpPr>
      <dsp:spPr>
        <a:xfrm>
          <a:off x="5799492" y="2028302"/>
          <a:ext cx="1398818" cy="11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Representación Federal</a:t>
          </a:r>
        </a:p>
      </dsp:txBody>
      <dsp:txXfrm>
        <a:off x="5799492" y="2028302"/>
        <a:ext cx="1398818" cy="1144050"/>
      </dsp:txXfrm>
    </dsp:sp>
    <dsp:sp modelId="{243A3447-447F-43E0-BEB5-DFC54691A74B}">
      <dsp:nvSpPr>
        <dsp:cNvPr id="0" name=""/>
        <dsp:cNvSpPr/>
      </dsp:nvSpPr>
      <dsp:spPr>
        <a:xfrm rot="5400000">
          <a:off x="2909428" y="3364164"/>
          <a:ext cx="1906750" cy="1658872"/>
        </a:xfrm>
        <a:prstGeom prst="hexagon">
          <a:avLst>
            <a:gd name="adj" fmla="val 25000"/>
            <a:gd name="vf" fmla="val 115470"/>
          </a:avLst>
        </a:prstGeom>
        <a:gradFill flip="none" rotWithShape="0">
          <a:gsLst>
            <a:gs pos="0">
              <a:schemeClr val="accent2">
                <a:shade val="30000"/>
                <a:satMod val="115000"/>
                <a:lumMod val="30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>
            <a:solidFill>
              <a:schemeClr val="tx1"/>
            </a:solidFill>
          </a:endParaRPr>
        </a:p>
      </dsp:txBody>
      <dsp:txXfrm rot="-5400000">
        <a:off x="3291875" y="3537360"/>
        <a:ext cx="1141856" cy="1312480"/>
      </dsp:txXfrm>
    </dsp:sp>
    <dsp:sp modelId="{C01F7EA1-BA31-4E39-9837-D88459EE58C4}">
      <dsp:nvSpPr>
        <dsp:cNvPr id="0" name=""/>
        <dsp:cNvSpPr/>
      </dsp:nvSpPr>
      <dsp:spPr>
        <a:xfrm rot="5400000">
          <a:off x="2016276" y="1696196"/>
          <a:ext cx="1906750" cy="1658872"/>
        </a:xfrm>
        <a:prstGeom prst="hexagon">
          <a:avLst>
            <a:gd name="adj" fmla="val 25000"/>
            <a:gd name="vf" fmla="val 115470"/>
          </a:avLst>
        </a:prstGeom>
        <a:solidFill>
          <a:srgbClr val="156757"/>
        </a:solidFill>
        <a:ln>
          <a:noFill/>
        </a:ln>
        <a:effectLst>
          <a:outerShdw blurRad="114300" dist="50800" dir="3960000" sx="101000" sy="101000" algn="ctr" rotWithShape="0">
            <a:srgbClr val="000000">
              <a:alpha val="89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solidFill>
                <a:schemeClr val="bg1"/>
              </a:solidFill>
              <a:latin typeface="Soberana Sans" panose="02000000000000000000" pitchFamily="50" charset="0"/>
            </a:rPr>
            <a:t>Órganos de Control (federales y de las entidades federativas) y ASF</a:t>
          </a:r>
          <a:endParaRPr lang="es-MX" sz="130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 rot="-5400000">
        <a:off x="2398723" y="1869392"/>
        <a:ext cx="1141856" cy="1312480"/>
      </dsp:txXfrm>
    </dsp:sp>
    <dsp:sp modelId="{94A95481-1934-480A-930D-BE699C1B4FE3}">
      <dsp:nvSpPr>
        <dsp:cNvPr id="0" name=""/>
        <dsp:cNvSpPr/>
      </dsp:nvSpPr>
      <dsp:spPr>
        <a:xfrm>
          <a:off x="1797793" y="5240025"/>
          <a:ext cx="2059290" cy="11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7A53D-2531-422A-9127-95403E9C13CF}">
      <dsp:nvSpPr>
        <dsp:cNvPr id="0" name=""/>
        <dsp:cNvSpPr/>
      </dsp:nvSpPr>
      <dsp:spPr>
        <a:xfrm rot="5400000">
          <a:off x="5593370" y="4982614"/>
          <a:ext cx="1906750" cy="1658872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/>
        </a:p>
      </dsp:txBody>
      <dsp:txXfrm rot="-5400000">
        <a:off x="5975817" y="5155810"/>
        <a:ext cx="1141856" cy="1312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D784-5730-FF4C-9E97-306EDAFE0610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1BE-5C9A-104F-81EB-6C2DC67C8B6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20939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7B1BE-5C9A-104F-81EB-6C2DC67C8B62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08645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785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572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459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399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3797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979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922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2725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7193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044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86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11D38-F3E1-1347-B7E9-A15AAE8B3922}" type="datetimeFigureOut">
              <a:rPr lang="es-ES_tradnl" smtClean="0"/>
              <a:t>13/06/2018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8717"/>
            <a:ext cx="12192000" cy="59792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75"/>
            <a:ext cx="12191999" cy="106877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77" y="-12358"/>
            <a:ext cx="2681913" cy="92727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130" y="31173"/>
            <a:ext cx="2397416" cy="86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8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9.xml"/><Relationship Id="rId7" Type="http://schemas.openxmlformats.org/officeDocument/2006/relationships/hyperlink" Target="Incumplimiento.pptx" TargetMode="Externa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Esquema%20OEC.pptx" TargetMode="External"/><Relationship Id="rId3" Type="http://schemas.openxmlformats.org/officeDocument/2006/relationships/image" Target="../media/image7.png"/><Relationship Id="rId7" Type="http://schemas.openxmlformats.org/officeDocument/2006/relationships/hyperlink" Target="Esquema%20C&#233;dulas%20de%20Vig.ppt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Esquema%20Constituci&#243;n.pptx" TargetMode="External"/><Relationship Id="rId5" Type="http://schemas.openxmlformats.org/officeDocument/2006/relationships/hyperlink" Target="Esquema%20Capacitaci&#243;n.pptx" TargetMode="External"/><Relationship Id="rId4" Type="http://schemas.openxmlformats.org/officeDocument/2006/relationships/hyperlink" Target="Esquema%20Difusi&#243;n.pptx" TargetMode="External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3.png"/><Relationship Id="rId5" Type="http://schemas.openxmlformats.org/officeDocument/2006/relationships/image" Target="../media/image6.pn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268281"/>
            <a:ext cx="10577513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849312" y="2618314"/>
            <a:ext cx="105171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altLang="es-MX" sz="2800" b="1" dirty="0">
                <a:solidFill>
                  <a:srgbClr val="006E32"/>
                </a:solidFill>
                <a:latin typeface="Soberana Titular"/>
                <a:ea typeface="Soberana Titular"/>
                <a:cs typeface="Soberana Titular"/>
              </a:rPr>
              <a:t>Normatividad Aplicable a la Contraloría Social</a:t>
            </a:r>
            <a:endParaRPr lang="es-MX" altLang="es-MX" sz="2800" b="1" dirty="0">
              <a:solidFill>
                <a:srgbClr val="006E32"/>
              </a:solidFill>
              <a:latin typeface="Soberana Titular"/>
              <a:ea typeface="Soberana Titular"/>
              <a:cs typeface="Soberana Titular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284112" y="5914938"/>
            <a:ext cx="78517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500" spc="300" dirty="0">
                <a:latin typeface="Soberana Titular" charset="0"/>
                <a:ea typeface="Soberana Titular" charset="0"/>
                <a:cs typeface="Soberana Titular" charset="0"/>
              </a:rPr>
              <a:t>Unidad de Operación Regional y Contraloría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500" b="1" dirty="0">
                <a:latin typeface="Soberana Titular" charset="0"/>
                <a:ea typeface="Soberana Titular" charset="0"/>
                <a:cs typeface="Soberana Titular" charset="0"/>
              </a:rPr>
              <a:t>Direcci</a:t>
            </a:r>
            <a:r>
              <a:rPr lang="es-ES" sz="1500" b="1" dirty="0">
                <a:latin typeface="Soberana Titular" charset="0"/>
                <a:ea typeface="Soberana Titular" charset="0"/>
                <a:cs typeface="Soberana Titular" charset="0"/>
              </a:rPr>
              <a:t>ón General Adjunta de Contraloría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b="1" dirty="0">
              <a:latin typeface="Soberana Titular" charset="0"/>
              <a:ea typeface="Soberana Titular" charset="0"/>
              <a:cs typeface="Soberana Tit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99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8"/>
            <a:ext cx="7626643" cy="7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5"/>
          <p:cNvSpPr>
            <a:spLocks noChangeArrowheads="1"/>
          </p:cNvSpPr>
          <p:nvPr/>
        </p:nvSpPr>
        <p:spPr bwMode="auto">
          <a:xfrm>
            <a:off x="358561" y="1328930"/>
            <a:ext cx="6598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altLang="es-MX" dirty="0">
                <a:solidFill>
                  <a:schemeClr val="bg1"/>
                </a:solidFill>
                <a:latin typeface="Soberana Sans"/>
                <a:ea typeface="Soberana Sans"/>
                <a:cs typeface="Soberana Sans"/>
              </a:rPr>
              <a:t>FUNDAMENTOS JURÍDICOS  DE LA CONTRALORÍA SOCIAL</a:t>
            </a:r>
            <a:endParaRPr lang="es-MX" altLang="es-MX" dirty="0">
              <a:solidFill>
                <a:schemeClr val="bg1"/>
              </a:solidFill>
              <a:latin typeface="Soberana Sans"/>
              <a:ea typeface="Soberana Sans"/>
              <a:cs typeface="Soberana Sans"/>
            </a:endParaRPr>
          </a:p>
        </p:txBody>
      </p:sp>
      <p:pic>
        <p:nvPicPr>
          <p:cNvPr id="6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343"/>
            <a:ext cx="11491784" cy="242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402492" y="3170037"/>
            <a:ext cx="8884508" cy="1215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Concepto de Contraloría Social.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4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“Se reconoce a la Contraloría Social como el mecanismo de los beneficiarios, de manera organizada, para verificar el cumplimiento de las metas y la correcta aplicación de los recursos públicos asignados a los programas de desarrollo social”. (Artículo 69 de la Ley General de Desarrollo Social)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854" y="1144215"/>
            <a:ext cx="695271" cy="69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71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93" y="2162431"/>
            <a:ext cx="10886303" cy="12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53" y="3508307"/>
            <a:ext cx="11491784" cy="137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3" y="5055533"/>
            <a:ext cx="10886303" cy="12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53" y="1167326"/>
            <a:ext cx="6031061" cy="86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5"/>
          <p:cNvSpPr>
            <a:spLocks noChangeArrowheads="1"/>
          </p:cNvSpPr>
          <p:nvPr/>
        </p:nvSpPr>
        <p:spPr bwMode="auto">
          <a:xfrm>
            <a:off x="-585819" y="1324033"/>
            <a:ext cx="6598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NORMATIVIDAD DE LA CONTRALORÍA SOCIAL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100192" y="2623999"/>
            <a:ext cx="555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MX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Ley General de Desarrollo Social y su Reglamento;</a:t>
            </a:r>
            <a:endPara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255648" y="3874544"/>
            <a:ext cx="7513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Lineamientos para la promoción y operación de la Contraloría Social en programas federales de desarrollo social y Estrategia Marco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67360" y="5476348"/>
            <a:ext cx="6390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MX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Reglamento Interior de la Secretaría de la Función Pública.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023" y="1097100"/>
            <a:ext cx="786938" cy="78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30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1"/>
          <p:cNvGrpSpPr/>
          <p:nvPr/>
        </p:nvGrpSpPr>
        <p:grpSpPr>
          <a:xfrm>
            <a:off x="1782397" y="2942601"/>
            <a:ext cx="8659394" cy="3308494"/>
            <a:chOff x="1829094" y="2708919"/>
            <a:chExt cx="8659394" cy="3427021"/>
          </a:xfrm>
        </p:grpSpPr>
        <p:graphicFrame>
          <p:nvGraphicFramePr>
            <p:cNvPr id="5" name="5 Diagrama"/>
            <p:cNvGraphicFramePr/>
            <p:nvPr>
              <p:extLst>
                <p:ext uri="{D42A27DB-BD31-4B8C-83A1-F6EECF244321}">
                  <p14:modId xmlns:p14="http://schemas.microsoft.com/office/powerpoint/2010/main" val="1976220041"/>
                </p:ext>
              </p:extLst>
            </p:nvPr>
          </p:nvGraphicFramePr>
          <p:xfrm>
            <a:off x="1829094" y="2708919"/>
            <a:ext cx="8659394" cy="342702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7 Flecha derecha"/>
            <p:cNvSpPr/>
            <p:nvPr/>
          </p:nvSpPr>
          <p:spPr>
            <a:xfrm rot="5400000">
              <a:off x="6005377" y="4156528"/>
              <a:ext cx="397268" cy="56414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10 Flecha derecha"/>
            <p:cNvSpPr/>
            <p:nvPr/>
          </p:nvSpPr>
          <p:spPr>
            <a:xfrm rot="5400000">
              <a:off x="9143685" y="4137651"/>
              <a:ext cx="397268" cy="56414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" name="4 CuadroTexto"/>
          <p:cNvSpPr txBox="1"/>
          <p:nvPr/>
        </p:nvSpPr>
        <p:spPr>
          <a:xfrm>
            <a:off x="1795507" y="2171745"/>
            <a:ext cx="1907627" cy="400110"/>
          </a:xfrm>
          <a:prstGeom prst="rect">
            <a:avLst/>
          </a:prstGeom>
          <a:solidFill>
            <a:srgbClr val="156757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Soberana Sans" panose="02000000000000000000" pitchFamily="50" charset="0"/>
                <a:cs typeface="Times New Roman" pitchFamily="18" charset="0"/>
              </a:rPr>
              <a:t>Artículo 69. </a:t>
            </a:r>
            <a:endParaRPr lang="es-MX" sz="2000" dirty="0">
              <a:solidFill>
                <a:schemeClr val="bg1"/>
              </a:solidFill>
              <a:latin typeface="Soberana Sans" panose="02000000000000000000" pitchFamily="50" charset="0"/>
              <a:cs typeface="Times New Roman" pitchFamily="18" charset="0"/>
            </a:endParaRPr>
          </a:p>
        </p:txBody>
      </p:sp>
      <p:pic>
        <p:nvPicPr>
          <p:cNvPr id="9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37347"/>
            <a:ext cx="6007705" cy="100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5"/>
          <p:cNvSpPr>
            <a:spLocks noChangeArrowheads="1"/>
          </p:cNvSpPr>
          <p:nvPr/>
        </p:nvSpPr>
        <p:spPr bwMode="auto">
          <a:xfrm>
            <a:off x="-621619" y="1401995"/>
            <a:ext cx="6598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LEY GENERAL DE DESARROLLO SOCIAL 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72" y="1109883"/>
            <a:ext cx="841278" cy="8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76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0 Diagrama"/>
          <p:cNvGraphicFramePr/>
          <p:nvPr>
            <p:extLst>
              <p:ext uri="{D42A27DB-BD31-4B8C-83A1-F6EECF244321}">
                <p14:modId xmlns:p14="http://schemas.microsoft.com/office/powerpoint/2010/main" val="1395663245"/>
              </p:ext>
            </p:extLst>
          </p:nvPr>
        </p:nvGraphicFramePr>
        <p:xfrm>
          <a:off x="1660521" y="1850071"/>
          <a:ext cx="8703905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4 CuadroTexto"/>
          <p:cNvSpPr txBox="1"/>
          <p:nvPr/>
        </p:nvSpPr>
        <p:spPr>
          <a:xfrm>
            <a:off x="1671445" y="2465024"/>
            <a:ext cx="1907627" cy="400110"/>
          </a:xfrm>
          <a:prstGeom prst="rect">
            <a:avLst/>
          </a:prstGeom>
          <a:solidFill>
            <a:srgbClr val="156757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Soberana Sans" panose="02000000000000000000" pitchFamily="50" charset="0"/>
                <a:cs typeface="Times New Roman" pitchFamily="18" charset="0"/>
              </a:rPr>
              <a:t>Artículo 70. </a:t>
            </a:r>
            <a:endParaRPr lang="es-MX" sz="2000" dirty="0">
              <a:solidFill>
                <a:schemeClr val="bg1"/>
              </a:solidFill>
              <a:latin typeface="Soberana Sans" panose="02000000000000000000" pitchFamily="50" charset="0"/>
              <a:cs typeface="Times New Roman" pitchFamily="18" charset="0"/>
            </a:endParaRPr>
          </a:p>
        </p:txBody>
      </p:sp>
      <p:pic>
        <p:nvPicPr>
          <p:cNvPr id="7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6187587" cy="92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5"/>
          <p:cNvSpPr>
            <a:spLocks noChangeArrowheads="1"/>
          </p:cNvSpPr>
          <p:nvPr/>
        </p:nvSpPr>
        <p:spPr bwMode="auto">
          <a:xfrm>
            <a:off x="-540850" y="1401472"/>
            <a:ext cx="6598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LEY GENERAL DE DESARROLLO SOCIAL  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95" y="1098733"/>
            <a:ext cx="841278" cy="8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919936125"/>
              </p:ext>
            </p:extLst>
          </p:nvPr>
        </p:nvGraphicFramePr>
        <p:xfrm>
          <a:off x="1931309" y="1718467"/>
          <a:ext cx="9491196" cy="4907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3 CuadroTexto"/>
          <p:cNvSpPr txBox="1"/>
          <p:nvPr/>
        </p:nvSpPr>
        <p:spPr>
          <a:xfrm>
            <a:off x="952952" y="2121404"/>
            <a:ext cx="1604245" cy="430887"/>
          </a:xfrm>
          <a:prstGeom prst="rect">
            <a:avLst/>
          </a:prstGeom>
          <a:solidFill>
            <a:srgbClr val="14585C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200" b="1" dirty="0">
                <a:solidFill>
                  <a:schemeClr val="bg1"/>
                </a:solidFill>
                <a:cs typeface="Times New Roman" pitchFamily="18" charset="0"/>
              </a:rPr>
              <a:t>Artículo 71. </a:t>
            </a:r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5814251" cy="954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5"/>
          <p:cNvSpPr>
            <a:spLocks noChangeArrowheads="1"/>
          </p:cNvSpPr>
          <p:nvPr/>
        </p:nvSpPr>
        <p:spPr bwMode="auto">
          <a:xfrm>
            <a:off x="-637020" y="1413155"/>
            <a:ext cx="6598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LEY GENERAL DE DESARROLLO SOCIAL 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228" y="1088060"/>
            <a:ext cx="841278" cy="8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79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1819457505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REGLAMENTO INTERIOR DE LA SECRETARÍA DE LA FUNCIÓN PÚBLICA 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6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1898077710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 INSTANCIA NORMATIVA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1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574768836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 INSTANCIA NORMATIVA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8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2771332562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LAS  INSTANCIAS EJECUTORAS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2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1049161711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LAS  INSTANCIAS EJECUTORAS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94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375066" y="1385462"/>
            <a:ext cx="10459888" cy="6768752"/>
            <a:chOff x="-180528" y="1484784"/>
            <a:chExt cx="10459888" cy="6768752"/>
          </a:xfrm>
        </p:grpSpPr>
        <p:graphicFrame>
          <p:nvGraphicFramePr>
            <p:cNvPr id="5" name="Diagrama 4"/>
            <p:cNvGraphicFramePr/>
            <p:nvPr>
              <p:extLst>
                <p:ext uri="{D42A27DB-BD31-4B8C-83A1-F6EECF244321}">
                  <p14:modId xmlns:p14="http://schemas.microsoft.com/office/powerpoint/2010/main" val="1269957932"/>
                </p:ext>
              </p:extLst>
            </p:nvPr>
          </p:nvGraphicFramePr>
          <p:xfrm>
            <a:off x="-180528" y="1484784"/>
            <a:ext cx="10459888" cy="67687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CuadroTexto 5">
              <a:hlinkClick r:id="rId7" action="ppaction://hlinkpres?slideindex=1&amp;slidetitle="/>
            </p:cNvPr>
            <p:cNvSpPr txBox="1"/>
            <p:nvPr/>
          </p:nvSpPr>
          <p:spPr>
            <a:xfrm>
              <a:off x="2969816" y="2008004"/>
              <a:ext cx="1404144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MX" sz="1500" dirty="0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Secretaría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MX" sz="1500" dirty="0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de la Función Pública</a:t>
              </a:r>
            </a:p>
          </p:txBody>
        </p:sp>
        <p:sp>
          <p:nvSpPr>
            <p:cNvPr id="7" name="CuadroTexto 6">
              <a:hlinkClick r:id="rId7" action="ppaction://hlinkpres?slideindex=1&amp;slidetitle="/>
            </p:cNvPr>
            <p:cNvSpPr txBox="1"/>
            <p:nvPr/>
          </p:nvSpPr>
          <p:spPr>
            <a:xfrm>
              <a:off x="2916238" y="5085184"/>
              <a:ext cx="1511300" cy="11695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MX" sz="1400" dirty="0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Instituciones Académicas y Organizaciones de la Sociedad Civil</a:t>
              </a:r>
            </a:p>
          </p:txBody>
        </p:sp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3789161" cy="7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310648" y="1310623"/>
            <a:ext cx="2919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¿QUIÉNES PARTICIPAN?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915" y="1172068"/>
            <a:ext cx="605391" cy="60539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406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6457410" cy="85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-348919" y="1354012"/>
            <a:ext cx="68096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PARTICIPACIÓN DE LOS ÓRGANOS DE CONTROL</a:t>
            </a:r>
          </a:p>
        </p:txBody>
      </p:sp>
      <p:pic>
        <p:nvPicPr>
          <p:cNvPr id="6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" y="2156675"/>
            <a:ext cx="11120887" cy="234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189220" y="2891589"/>
            <a:ext cx="9213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Órganos Internos de Control</a:t>
            </a:r>
          </a:p>
          <a:p>
            <a:pPr algn="just">
              <a:defRPr/>
            </a:pPr>
            <a:endPara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  <a:p>
            <a:pPr algn="just">
              <a:defRPr/>
            </a:pPr>
            <a:r>
              <a:rPr lang="es-MX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Promover y verificar las actividades de promoción que realice la Instancia Normativa y sus Representaciones.</a:t>
            </a:r>
            <a:endParaRPr lang="es-MX" sz="16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</p:txBody>
      </p:sp>
      <p:pic>
        <p:nvPicPr>
          <p:cNvPr id="8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959" y="4408154"/>
            <a:ext cx="11722309" cy="236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189220" y="5036136"/>
            <a:ext cx="92139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Órganos Estatales y Municipales de Control</a:t>
            </a:r>
          </a:p>
          <a:p>
            <a:pPr algn="just">
              <a:defRPr/>
            </a:pPr>
            <a:endPara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  <a:p>
            <a:pPr algn="just">
              <a:defRPr/>
            </a:pPr>
            <a:r>
              <a:rPr lang="es-MX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Promover y verificar las actividades de promoción que realicen las ejecutoras, cuando se trate de Gobiernos Estatales y Municipales, en términos de los Acuerdos y Convenios de Coordinación.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009" y="115130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89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97308"/>
            <a:ext cx="2520623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478483" y="1320893"/>
            <a:ext cx="15601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MX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ESQUEMA</a:t>
            </a:r>
            <a:endParaRPr lang="es-MX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berana Sans" charset="0"/>
              <a:ea typeface="Soberana Sans" charset="0"/>
              <a:cs typeface="Soberana Sans" charset="0"/>
            </a:endParaRPr>
          </a:p>
        </p:txBody>
      </p:sp>
      <p:pic>
        <p:nvPicPr>
          <p:cNvPr id="6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522" y="2027337"/>
            <a:ext cx="11491784" cy="2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519003" y="2709597"/>
            <a:ext cx="8494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Es la estrategia conforme a la cual se realizarán las actividades de promoción, de acuerdo a las características de cada programa federal de desarrollo social, que debe realizar y coordinar la dependencia o entidad de la Administración Pública Federal.</a:t>
            </a:r>
            <a:endParaRPr lang="es-ES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</p:txBody>
      </p:sp>
      <p:grpSp>
        <p:nvGrpSpPr>
          <p:cNvPr id="8" name="Grupo 1"/>
          <p:cNvGrpSpPr/>
          <p:nvPr/>
        </p:nvGrpSpPr>
        <p:grpSpPr>
          <a:xfrm>
            <a:off x="970339" y="4547346"/>
            <a:ext cx="1748507" cy="1768102"/>
            <a:chOff x="730497" y="3421770"/>
            <a:chExt cx="1748507" cy="1768102"/>
          </a:xfrm>
        </p:grpSpPr>
        <p:grpSp>
          <p:nvGrpSpPr>
            <p:cNvPr id="9" name="Group 2"/>
            <p:cNvGrpSpPr>
              <a:grpSpLocks/>
            </p:cNvGrpSpPr>
            <p:nvPr/>
          </p:nvGrpSpPr>
          <p:grpSpPr bwMode="auto">
            <a:xfrm>
              <a:off x="730497" y="3421770"/>
              <a:ext cx="1748507" cy="1768102"/>
              <a:chOff x="2200" y="1570"/>
              <a:chExt cx="1496" cy="1496"/>
            </a:xfrm>
          </p:grpSpPr>
          <p:sp>
            <p:nvSpPr>
              <p:cNvPr id="11" name="Oval 3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rgbClr val="66FF99">
                      <a:gamma/>
                      <a:tint val="0"/>
                      <a:invGamma/>
                    </a:srgbClr>
                  </a:gs>
                  <a:gs pos="50000">
                    <a:srgbClr val="66FF99"/>
                  </a:gs>
                  <a:gs pos="100000">
                    <a:srgbClr val="66FF99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12" name="Oval 4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rgbClr val="66FF99">
                      <a:gamma/>
                      <a:tint val="69804"/>
                      <a:invGamma/>
                    </a:srgbClr>
                  </a:gs>
                  <a:gs pos="100000">
                    <a:srgbClr val="66FF99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13" name="Oval 5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rgbClr val="66FF99">
                      <a:gamma/>
                      <a:shade val="54118"/>
                      <a:invGamma/>
                    </a:srgbClr>
                  </a:gs>
                  <a:gs pos="50000">
                    <a:srgbClr val="66FF99"/>
                  </a:gs>
                  <a:gs pos="100000">
                    <a:srgbClr val="66FF99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14" name="Oval 6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rgbClr val="66FF99"/>
                  </a:gs>
                  <a:gs pos="100000">
                    <a:srgbClr val="66FF99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15" name="Oval 7">
                <a:hlinkClick r:id="rId4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363" y="1733"/>
                <a:ext cx="1170" cy="1170"/>
              </a:xfrm>
              <a:prstGeom prst="ellipse">
                <a:avLst/>
              </a:prstGeom>
              <a:gradFill rotWithShape="1">
                <a:gsLst>
                  <a:gs pos="0">
                    <a:srgbClr val="66FF99">
                      <a:gamma/>
                      <a:shade val="46275"/>
                      <a:invGamma/>
                    </a:srgbClr>
                  </a:gs>
                  <a:gs pos="100000">
                    <a:srgbClr val="66FF9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</p:grpSp>
        <p:sp>
          <p:nvSpPr>
            <p:cNvPr id="10" name="Rectangle 27">
              <a:hlinkClick r:id="rId4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943405" y="4099543"/>
              <a:ext cx="139073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Difusión</a:t>
              </a:r>
              <a:r>
                <a:rPr lang="es-ES" sz="1400" b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</a:p>
          </p:txBody>
        </p:sp>
      </p:grpSp>
      <p:grpSp>
        <p:nvGrpSpPr>
          <p:cNvPr id="16" name="Grupo 10"/>
          <p:cNvGrpSpPr/>
          <p:nvPr/>
        </p:nvGrpSpPr>
        <p:grpSpPr>
          <a:xfrm>
            <a:off x="5031842" y="4494958"/>
            <a:ext cx="1748507" cy="1768102"/>
            <a:chOff x="4792000" y="3369382"/>
            <a:chExt cx="1748507" cy="1768102"/>
          </a:xfrm>
        </p:grpSpPr>
        <p:grpSp>
          <p:nvGrpSpPr>
            <p:cNvPr id="17" name="Group 9"/>
            <p:cNvGrpSpPr>
              <a:grpSpLocks/>
            </p:cNvGrpSpPr>
            <p:nvPr/>
          </p:nvGrpSpPr>
          <p:grpSpPr bwMode="auto">
            <a:xfrm>
              <a:off x="4792000" y="3369382"/>
              <a:ext cx="1748507" cy="1768102"/>
              <a:chOff x="2200" y="1570"/>
              <a:chExt cx="1496" cy="1496"/>
            </a:xfrm>
          </p:grpSpPr>
          <p:sp>
            <p:nvSpPr>
              <p:cNvPr id="19" name="Oval 10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46000">
                    <a:schemeClr val="accent4">
                      <a:lumMod val="95000"/>
                      <a:lumOff val="5000"/>
                    </a:schemeClr>
                  </a:gs>
                  <a:gs pos="100000">
                    <a:schemeClr val="accent4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20" name="Oval 11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21" name="Oval 12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54118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22" name="Oval 13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23" name="Oval 14">
                <a:hlinkClick r:id="rId5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363" y="1733"/>
                <a:ext cx="1170" cy="117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46000">
                    <a:schemeClr val="accent4">
                      <a:lumMod val="95000"/>
                      <a:lumOff val="5000"/>
                    </a:schemeClr>
                  </a:gs>
                  <a:gs pos="100000">
                    <a:schemeClr val="accent4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</p:grpSp>
        <p:sp>
          <p:nvSpPr>
            <p:cNvPr id="18" name="Rectangle 28">
              <a:hlinkClick r:id="rId5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4917461" y="3884100"/>
              <a:ext cx="1506745" cy="738664"/>
            </a:xfrm>
            <a:prstGeom prst="rect">
              <a:avLst/>
            </a:prstGeom>
            <a:noFill/>
            <a:ln>
              <a:noFill/>
            </a:ln>
            <a:effectLst>
              <a:outerShdw blurRad="266700" dir="5400000" sx="63000" sy="63000" algn="ctr" rotWithShape="0">
                <a:srgbClr val="000000">
                  <a:alpha val="9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Capacitación</a:t>
              </a:r>
            </a:p>
            <a:p>
              <a:pPr algn="ctr"/>
              <a:r>
                <a:rPr lang="es-E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 y Asesoría a los </a:t>
              </a:r>
              <a:r>
                <a:rPr lang="es-ES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CCS</a:t>
              </a:r>
              <a:r>
                <a:rPr lang="es-E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 </a:t>
              </a:r>
            </a:p>
          </p:txBody>
        </p:sp>
      </p:grpSp>
      <p:grpSp>
        <p:nvGrpSpPr>
          <p:cNvPr id="24" name="Grupo 2"/>
          <p:cNvGrpSpPr/>
          <p:nvPr/>
        </p:nvGrpSpPr>
        <p:grpSpPr>
          <a:xfrm>
            <a:off x="2992566" y="4494958"/>
            <a:ext cx="1748506" cy="1768102"/>
            <a:chOff x="2752724" y="3369382"/>
            <a:chExt cx="1748506" cy="1768102"/>
          </a:xfrm>
        </p:grpSpPr>
        <p:grpSp>
          <p:nvGrpSpPr>
            <p:cNvPr id="25" name="Group 21"/>
            <p:cNvGrpSpPr>
              <a:grpSpLocks/>
            </p:cNvGrpSpPr>
            <p:nvPr/>
          </p:nvGrpSpPr>
          <p:grpSpPr bwMode="auto">
            <a:xfrm>
              <a:off x="2752724" y="3369382"/>
              <a:ext cx="1748506" cy="1768102"/>
              <a:chOff x="2200" y="1570"/>
              <a:chExt cx="1496" cy="1496"/>
            </a:xfrm>
          </p:grpSpPr>
          <p:sp>
            <p:nvSpPr>
              <p:cNvPr id="27" name="Oval 22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rgbClr val="00FFFF">
                      <a:gamma/>
                      <a:tint val="0"/>
                      <a:invGamma/>
                    </a:srgbClr>
                  </a:gs>
                  <a:gs pos="50000">
                    <a:srgbClr val="00FFFF"/>
                  </a:gs>
                  <a:gs pos="100000">
                    <a:srgbClr val="00FFFF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28" name="Oval 23">
                <a:hlinkClick r:id="rId6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lumMod val="2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29" name="Oval 24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rgbClr val="00FFFF">
                      <a:gamma/>
                      <a:shade val="54118"/>
                      <a:invGamma/>
                    </a:srgbClr>
                  </a:gs>
                  <a:gs pos="50000">
                    <a:srgbClr val="00FFFF"/>
                  </a:gs>
                  <a:gs pos="100000">
                    <a:srgbClr val="00FFFF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30" name="Oval 25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31" name="Oval 26">
                <a:hlinkClick r:id="rId6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363" y="1733"/>
                <a:ext cx="1170" cy="1170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lumMod val="75000"/>
                    </a:schemeClr>
                  </a:gs>
                  <a:gs pos="100000">
                    <a:schemeClr val="bg2">
                      <a:lumMod val="25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</p:grpSp>
        <p:sp>
          <p:nvSpPr>
            <p:cNvPr id="26" name="Rectangle 29">
              <a:hlinkClick r:id="rId6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2942331" y="3894753"/>
              <a:ext cx="1302744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Constitución y Registro </a:t>
              </a:r>
              <a:r>
                <a:rPr lang="es-ES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CCS</a:t>
              </a:r>
              <a:r>
                <a:rPr lang="es-E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oberana Sans" charset="0"/>
                  <a:ea typeface="Soberana Sans" charset="0"/>
                  <a:cs typeface="Soberana Sans" charset="0"/>
                </a:rPr>
                <a:t> </a:t>
              </a:r>
            </a:p>
          </p:txBody>
        </p:sp>
      </p:grpSp>
      <p:grpSp>
        <p:nvGrpSpPr>
          <p:cNvPr id="32" name="Grupo 41"/>
          <p:cNvGrpSpPr/>
          <p:nvPr/>
        </p:nvGrpSpPr>
        <p:grpSpPr>
          <a:xfrm>
            <a:off x="7097599" y="4494958"/>
            <a:ext cx="1748507" cy="1768102"/>
            <a:chOff x="6857757" y="3369382"/>
            <a:chExt cx="1748507" cy="1768102"/>
          </a:xfrm>
        </p:grpSpPr>
        <p:grpSp>
          <p:nvGrpSpPr>
            <p:cNvPr id="33" name="Group 15"/>
            <p:cNvGrpSpPr>
              <a:grpSpLocks/>
            </p:cNvGrpSpPr>
            <p:nvPr/>
          </p:nvGrpSpPr>
          <p:grpSpPr bwMode="auto">
            <a:xfrm>
              <a:off x="6857757" y="3369382"/>
              <a:ext cx="1748507" cy="1768102"/>
              <a:chOff x="2200" y="1570"/>
              <a:chExt cx="1496" cy="1496"/>
            </a:xfrm>
          </p:grpSpPr>
          <p:sp>
            <p:nvSpPr>
              <p:cNvPr id="35" name="Oval 16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36" name="Oval 17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66667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37" name="Oval 18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54118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38" name="Oval 19">
                <a:hlinkClick r:id="rId7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39" name="Oval 20">
                <a:hlinkClick r:id="rId7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363" y="1733"/>
                <a:ext cx="1170" cy="1170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46275"/>
                      <a:invGamma/>
                    </a:schemeClr>
                  </a:gs>
                  <a:gs pos="100000">
                    <a:schemeClr val="folHlink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</p:grpSp>
        <p:sp>
          <p:nvSpPr>
            <p:cNvPr id="34" name="Rectangle 30">
              <a:hlinkClick r:id="rId7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7044749" y="3841579"/>
              <a:ext cx="1383333" cy="892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ES" sz="1300" dirty="0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Informes de Comités de Contraloría Social</a:t>
              </a:r>
            </a:p>
          </p:txBody>
        </p:sp>
      </p:grpSp>
      <p:grpSp>
        <p:nvGrpSpPr>
          <p:cNvPr id="40" name="Grupo 42"/>
          <p:cNvGrpSpPr/>
          <p:nvPr/>
        </p:nvGrpSpPr>
        <p:grpSpPr>
          <a:xfrm>
            <a:off x="9115225" y="4494958"/>
            <a:ext cx="1748507" cy="1768102"/>
            <a:chOff x="8875383" y="3369382"/>
            <a:chExt cx="1748507" cy="1768102"/>
          </a:xfrm>
        </p:grpSpPr>
        <p:grpSp>
          <p:nvGrpSpPr>
            <p:cNvPr id="41" name="Group 15"/>
            <p:cNvGrpSpPr>
              <a:grpSpLocks/>
            </p:cNvGrpSpPr>
            <p:nvPr/>
          </p:nvGrpSpPr>
          <p:grpSpPr bwMode="auto">
            <a:xfrm>
              <a:off x="8875383" y="3369382"/>
              <a:ext cx="1748507" cy="1768102"/>
              <a:chOff x="2200" y="1570"/>
              <a:chExt cx="1496" cy="1496"/>
            </a:xfrm>
          </p:grpSpPr>
          <p:sp>
            <p:nvSpPr>
              <p:cNvPr id="43" name="Oval 16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44" name="Oval 17"/>
              <p:cNvSpPr>
                <a:spLocks noChangeArrowheads="1"/>
              </p:cNvSpPr>
              <p:nvPr/>
            </p:nvSpPr>
            <p:spPr bwMode="gray">
              <a:xfrm>
                <a:off x="2200" y="1570"/>
                <a:ext cx="1496" cy="1496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45" name="Oval 18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54118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46" name="Oval 19"/>
              <p:cNvSpPr>
                <a:spLocks noChangeArrowheads="1"/>
              </p:cNvSpPr>
              <p:nvPr/>
            </p:nvSpPr>
            <p:spPr bwMode="gray">
              <a:xfrm>
                <a:off x="2298" y="1668"/>
                <a:ext cx="1300" cy="13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  <p:sp>
            <p:nvSpPr>
              <p:cNvPr id="47" name="Oval 20">
                <a:hlinkClick r:id="rId8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2363" y="1733"/>
                <a:ext cx="1170" cy="117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s-MX"/>
              </a:p>
            </p:txBody>
          </p:sp>
        </p:grpSp>
        <p:sp>
          <p:nvSpPr>
            <p:cNvPr id="42" name="Rectangle 30">
              <a:hlinkClick r:id="rId8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9113641" y="3756541"/>
              <a:ext cx="1319736" cy="1092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ES" sz="1300" dirty="0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Participación del </a:t>
              </a:r>
              <a:r>
                <a:rPr lang="es-ES" sz="1300" dirty="0" err="1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OEC</a:t>
              </a:r>
              <a:r>
                <a:rPr lang="es-ES" sz="1300" dirty="0">
                  <a:solidFill>
                    <a:schemeClr val="bg1"/>
                  </a:solidFill>
                  <a:latin typeface="Soberana Sans" charset="0"/>
                  <a:ea typeface="Soberana Sans" charset="0"/>
                  <a:cs typeface="Soberana Sans" charset="0"/>
                </a:rPr>
                <a:t> y/o de los gobiernos locales</a:t>
              </a:r>
            </a:p>
          </p:txBody>
        </p:sp>
      </p:grpSp>
      <p:pic>
        <p:nvPicPr>
          <p:cNvPr id="48" name="Imagen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685" y="1109736"/>
            <a:ext cx="786938" cy="78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62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34" y="494676"/>
            <a:ext cx="7208180" cy="65092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97308"/>
            <a:ext cx="3129593" cy="77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313591" y="1309043"/>
            <a:ext cx="2219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GU</a:t>
            </a:r>
            <a:r>
              <a:rPr lang="es-ES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ÍA OPERATIVA</a:t>
            </a:r>
            <a:endParaRPr lang="es-MX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berana Sans" charset="0"/>
              <a:ea typeface="Soberana Sans" charset="0"/>
              <a:cs typeface="Soberana Sans" charset="0"/>
            </a:endParaRPr>
          </a:p>
        </p:txBody>
      </p:sp>
      <p:pic>
        <p:nvPicPr>
          <p:cNvPr id="8" name="Imagen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230" y="1970728"/>
            <a:ext cx="5285895" cy="15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74250" y="2396459"/>
            <a:ext cx="41289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Procedimientos</a:t>
            </a:r>
            <a:r>
              <a:rPr lang="es-ES" sz="14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 de las </a:t>
            </a:r>
            <a:r>
              <a:rPr lang="es-ES" sz="1400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Representaciones Federales</a:t>
            </a:r>
            <a:r>
              <a:rPr lang="es-ES" sz="14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, para promover y dar seguimiento a la contraloría social. 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52" y="1104594"/>
            <a:ext cx="786938" cy="786938"/>
          </a:xfrm>
          <a:prstGeom prst="rect">
            <a:avLst/>
          </a:prstGeom>
        </p:spPr>
      </p:pic>
      <p:sp>
        <p:nvSpPr>
          <p:cNvPr id="10" name="Conector 9"/>
          <p:cNvSpPr/>
          <p:nvPr/>
        </p:nvSpPr>
        <p:spPr>
          <a:xfrm>
            <a:off x="9520624" y="2753091"/>
            <a:ext cx="1295400" cy="1295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10"/>
          <p:cNvSpPr txBox="1"/>
          <p:nvPr/>
        </p:nvSpPr>
        <p:spPr>
          <a:xfrm>
            <a:off x="9660324" y="3074816"/>
            <a:ext cx="10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Soberana Sans" panose="02000000000000000000" pitchFamily="50" charset="0"/>
              </a:rPr>
              <a:t>Informes de Comités</a:t>
            </a:r>
            <a:endParaRPr lang="es-MX" sz="1200" b="1" dirty="0">
              <a:latin typeface="Soberana Sans" panose="02000000000000000000" pitchFamily="50" charset="0"/>
            </a:endParaRPr>
          </a:p>
        </p:txBody>
      </p:sp>
      <p:sp>
        <p:nvSpPr>
          <p:cNvPr id="12" name="Conector 11"/>
          <p:cNvSpPr/>
          <p:nvPr/>
        </p:nvSpPr>
        <p:spPr>
          <a:xfrm>
            <a:off x="5494724" y="2750282"/>
            <a:ext cx="1295400" cy="1295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/>
          <p:cNvSpPr txBox="1"/>
          <p:nvPr/>
        </p:nvSpPr>
        <p:spPr>
          <a:xfrm>
            <a:off x="5494724" y="3167148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Soberana Sans" panose="02000000000000000000" pitchFamily="50" charset="0"/>
              </a:rPr>
              <a:t>Actividades de difusión</a:t>
            </a:r>
          </a:p>
        </p:txBody>
      </p:sp>
      <p:sp>
        <p:nvSpPr>
          <p:cNvPr id="14" name="Conector 13"/>
          <p:cNvSpPr/>
          <p:nvPr/>
        </p:nvSpPr>
        <p:spPr>
          <a:xfrm>
            <a:off x="8409993" y="1345366"/>
            <a:ext cx="1295400" cy="1295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/>
          <p:cNvSpPr txBox="1"/>
          <p:nvPr/>
        </p:nvSpPr>
        <p:spPr>
          <a:xfrm>
            <a:off x="8409993" y="1566523"/>
            <a:ext cx="12503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Soberana Sans" panose="02000000000000000000" pitchFamily="50" charset="0"/>
              </a:rPr>
              <a:t>Capacitación y asesoría a Servidores Públicos y Comités de </a:t>
            </a:r>
            <a:r>
              <a:rPr lang="es-MX" sz="1000" b="1" dirty="0" err="1">
                <a:latin typeface="Soberana Sans" panose="02000000000000000000" pitchFamily="50" charset="0"/>
              </a:rPr>
              <a:t>C.S</a:t>
            </a:r>
            <a:r>
              <a:rPr lang="es-MX" sz="1000" b="1" dirty="0">
                <a:latin typeface="Soberana Sans" panose="02000000000000000000" pitchFamily="50" charset="0"/>
              </a:rPr>
              <a:t>.</a:t>
            </a:r>
          </a:p>
        </p:txBody>
      </p:sp>
      <p:sp>
        <p:nvSpPr>
          <p:cNvPr id="16" name="Conector 15"/>
          <p:cNvSpPr/>
          <p:nvPr/>
        </p:nvSpPr>
        <p:spPr>
          <a:xfrm>
            <a:off x="5901124" y="4498871"/>
            <a:ext cx="1295400" cy="1295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5901124" y="4915737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Soberana Sans" panose="02000000000000000000" pitchFamily="50" charset="0"/>
              </a:rPr>
              <a:t>Quejas </a:t>
            </a:r>
            <a:r>
              <a:rPr lang="es-MX" sz="1200" b="1">
                <a:latin typeface="Soberana Sans" panose="02000000000000000000" pitchFamily="50" charset="0"/>
              </a:rPr>
              <a:t>y denuncias</a:t>
            </a:r>
            <a:endParaRPr lang="es-MX" sz="1200" b="1" dirty="0">
              <a:latin typeface="Soberana San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71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53"/>
          <a:stretch/>
        </p:blipFill>
        <p:spPr>
          <a:xfrm>
            <a:off x="809469" y="1589398"/>
            <a:ext cx="5276538" cy="277125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8"/>
          <a:stretch/>
        </p:blipFill>
        <p:spPr>
          <a:xfrm>
            <a:off x="6370821" y="4367680"/>
            <a:ext cx="5618030" cy="225627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9" y="989747"/>
            <a:ext cx="1255054" cy="56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972082" y="1064697"/>
            <a:ext cx="10024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PATCS</a:t>
            </a:r>
            <a:endParaRPr lang="es-MX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berana Sans" charset="0"/>
              <a:ea typeface="Soberana Sans" charset="0"/>
              <a:cs typeface="Soberana Sans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969" y="3822963"/>
            <a:ext cx="1255054" cy="56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ángulo 14"/>
          <p:cNvSpPr>
            <a:spLocks noChangeArrowheads="1"/>
          </p:cNvSpPr>
          <p:nvPr/>
        </p:nvSpPr>
        <p:spPr bwMode="auto">
          <a:xfrm>
            <a:off x="6524622" y="3897913"/>
            <a:ext cx="11435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PAETCS</a:t>
            </a:r>
            <a:endParaRPr lang="es-MX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berana Sans" charset="0"/>
              <a:ea typeface="Soberana Sans" charset="0"/>
              <a:cs typeface="Soberana Sans" charset="0"/>
            </a:endParaRPr>
          </a:p>
        </p:txBody>
      </p:sp>
      <p:pic>
        <p:nvPicPr>
          <p:cNvPr id="16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29" y="4495565"/>
            <a:ext cx="6171040" cy="223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1070275" y="4985594"/>
            <a:ext cx="475492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Se establece el trabajo de promoción de contraloría social a cargo de la </a:t>
            </a:r>
            <a:r>
              <a:rPr lang="es-ES" sz="1800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Representación Federal</a:t>
            </a:r>
            <a:r>
              <a:rPr lang="es-ES" sz="18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 y, en su caso, </a:t>
            </a:r>
            <a:r>
              <a:rPr lang="es-ES" sz="1800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de los gobiernos de las entidades federativas</a:t>
            </a:r>
            <a:r>
              <a:rPr lang="es-ES" sz="18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 o de los </a:t>
            </a:r>
            <a:r>
              <a:rPr lang="es-ES" sz="1800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municipios</a:t>
            </a:r>
            <a:r>
              <a:rPr lang="es-ES" sz="1800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 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7563279" y="688460"/>
            <a:ext cx="3799265" cy="3807105"/>
            <a:chOff x="7728171" y="989747"/>
            <a:chExt cx="3169945" cy="3169945"/>
          </a:xfrm>
        </p:grpSpPr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171" y="989747"/>
              <a:ext cx="3169945" cy="3169945"/>
            </a:xfrm>
            <a:prstGeom prst="rect">
              <a:avLst/>
            </a:prstGeom>
          </p:spPr>
        </p:pic>
        <p:grpSp>
          <p:nvGrpSpPr>
            <p:cNvPr id="23" name="Agrupar 22"/>
            <p:cNvGrpSpPr/>
            <p:nvPr/>
          </p:nvGrpSpPr>
          <p:grpSpPr>
            <a:xfrm>
              <a:off x="8291921" y="1507925"/>
              <a:ext cx="2125787" cy="2115877"/>
              <a:chOff x="8291921" y="1507925"/>
              <a:chExt cx="2125787" cy="2115877"/>
            </a:xfrm>
          </p:grpSpPr>
          <p:pic>
            <p:nvPicPr>
              <p:cNvPr id="19" name="Imagen 18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9836" y="1507925"/>
                <a:ext cx="368531" cy="368531"/>
              </a:xfrm>
              <a:prstGeom prst="rect">
                <a:avLst/>
              </a:prstGeom>
            </p:spPr>
          </p:pic>
          <p:pic>
            <p:nvPicPr>
              <p:cNvPr id="20" name="Imagen 19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85963" y="2358846"/>
                <a:ext cx="431745" cy="431745"/>
              </a:xfrm>
              <a:prstGeom prst="rect">
                <a:avLst/>
              </a:prstGeom>
            </p:spPr>
          </p:pic>
          <p:pic>
            <p:nvPicPr>
              <p:cNvPr id="21" name="Imagen 20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515" y="3258546"/>
                <a:ext cx="365256" cy="365256"/>
              </a:xfrm>
              <a:prstGeom prst="rect">
                <a:avLst/>
              </a:prstGeom>
            </p:spPr>
          </p:pic>
          <p:pic>
            <p:nvPicPr>
              <p:cNvPr id="22" name="Imagen 21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1921" y="2358846"/>
                <a:ext cx="371780" cy="3717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10498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</TotalTime>
  <Words>985</Words>
  <Application>Microsoft Office PowerPoint</Application>
  <PresentationFormat>Panorámica</PresentationFormat>
  <Paragraphs>99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Soberana Sans</vt:lpstr>
      <vt:lpstr>Soberana Titular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Isra Cardenas</dc:creator>
  <cp:lastModifiedBy>Charly</cp:lastModifiedBy>
  <cp:revision>70</cp:revision>
  <dcterms:created xsi:type="dcterms:W3CDTF">2016-06-08T16:32:31Z</dcterms:created>
  <dcterms:modified xsi:type="dcterms:W3CDTF">2018-06-13T21:30:32Z</dcterms:modified>
</cp:coreProperties>
</file>