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88" r:id="rId3"/>
    <p:sldId id="289" r:id="rId4"/>
    <p:sldId id="290" r:id="rId5"/>
    <p:sldId id="291" r:id="rId6"/>
    <p:sldId id="270" r:id="rId7"/>
    <p:sldId id="292" r:id="rId8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7F21"/>
    <a:srgbClr val="156757"/>
    <a:srgbClr val="145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79" autoAdjust="0"/>
    <p:restoredTop sz="95673"/>
  </p:normalViewPr>
  <p:slideViewPr>
    <p:cSldViewPr snapToGrid="0" snapToObjects="1">
      <p:cViewPr varScale="1">
        <p:scale>
          <a:sx n="82" d="100"/>
          <a:sy n="82" d="100"/>
        </p:scale>
        <p:origin x="95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hyperlink" Target="Noveno.pptx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B98064-F699-40F6-9C5A-6F1B3EB5701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DB655587-5FF9-471A-AD4C-47B00DEB484E}">
      <dgm:prSet phldrT="[Texto]" custT="1"/>
      <dgm:spPr>
        <a:solidFill>
          <a:srgbClr val="156757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MX" sz="1400" b="1" i="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Instancia Normativa</a:t>
          </a:r>
        </a:p>
      </dgm:t>
    </dgm:pt>
    <dgm:pt modelId="{2EE68F48-D153-4F96-B5AA-15DAB5C02AB5}" type="parTrans" cxnId="{B60B154A-7219-4DBF-B590-1ADD2468E2A1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826BED1C-D832-42C6-85F5-0941BA0DA131}" type="sibTrans" cxnId="{B60B154A-7219-4DBF-B590-1ADD2468E2A1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5AB4630B-0E56-4599-B01C-F31B5C4303BD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Elaborar y asignar los materiales de difusión y capacitación contemplados en la estrategia validada a las Ejecutoras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10415B9C-7BD4-426C-ABA4-4F66E296A8FE}" type="parTrans" cxnId="{340CB6BE-870E-4933-BEBD-1D5DD2B2A84E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1045C1DA-B242-45D2-B962-174CD06F768D}" type="sibTrans" cxnId="{340CB6BE-870E-4933-BEBD-1D5DD2B2A84E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69C5D7AE-7912-41D3-AC8A-0A22ADD2C1DE}">
      <dgm:prSet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Capturar en el SICS  las preguntas del Informe de Comité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E5A021E2-0B95-4DBD-8BFF-C6A72EA10C54}" type="parTrans" cxnId="{FD6694D7-D072-4C99-9CAF-566C3B80B5FC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5ADC83CE-61D3-44EB-9673-68F2B39ECD7F}" type="sibTrans" cxnId="{FD6694D7-D072-4C99-9CAF-566C3B80B5FC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A3FE12DA-4536-4CDE-9B7E-3E1F1F8FDD92}">
      <dgm:prSet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Capacitar a los servidores públicos de sus Instancias Ejecutoras sobre la estrategia de Contraloría Social validada y su captura en el SICS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8A2F8FF4-D717-4C72-B560-A91B0DD4F5DA}" type="parTrans" cxnId="{0BD05D0E-E92E-4B20-9E84-2AF925B6A80E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9A3E25FC-618E-4569-A89D-DDC66BC75D71}" type="sibTrans" cxnId="{0BD05D0E-E92E-4B20-9E84-2AF925B6A80E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ED41BB07-E84E-4AA7-B22D-4ABF57882D19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Elaborar/actualizar los Documentos Normativos (Esquema, Guía Operativa y PATCS) para su validación por parte de la Secretaría de la Función Pública, estos documentos contienen la estrategia de Contraloría Social a desarrollar por el Programa Federal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EA617553-CD95-421E-931D-32BD1E31C1E2}" type="parTrans" cxnId="{EE60B103-E171-48B5-85D4-C26F9ECC625F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B42B2998-8370-44C4-A471-F3B1D24E3E24}" type="sibTrans" cxnId="{EE60B103-E171-48B5-85D4-C26F9ECC625F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FD56CB4D-B575-49FA-A3D3-87F2128FD056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Proporcionar usuario y contraseña a sus Instancias Ejecutoras para ingresar al Sistema Informático de Contraloría Social (SICS)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590180E5-04FD-416E-8E19-8584DAE414D9}" type="parTrans" cxnId="{D1DA9759-73E1-48A6-A3AC-B97F48F1547E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8AFD9832-DB1E-4441-861E-221EC29E9198}" type="sibTrans" cxnId="{D1DA9759-73E1-48A6-A3AC-B97F48F1547E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4A4E613E-199E-4BFF-952B-067639DC2FB7}">
      <dgm:prSet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Realizar monitoreo y  seguimiento a la captura de información en el SICS y a las actividades comprometidas en el Programa Estatal de Trabajo de Contraloría Social (PETCS) de cada una de sus Instancias Ejecutoras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36D7D5B8-DF64-48BF-A70F-BCCA63F3F724}" type="parTrans" cxnId="{BC0490E8-8294-402A-9282-21B541A698FC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6E683B0C-C7FE-49DB-9E93-1642DC53CD54}" type="sibTrans" cxnId="{BC0490E8-8294-402A-9282-21B541A698FC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6D0CD824-02B4-4DE0-A42F-E6D826CF633C}" type="pres">
      <dgm:prSet presAssocID="{EEB98064-F699-40F6-9C5A-6F1B3EB5701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A004454-F6C8-4A75-B1D6-73138D2E4673}" type="pres">
      <dgm:prSet presAssocID="{DB655587-5FF9-471A-AD4C-47B00DEB484E}" presName="root1" presStyleCnt="0"/>
      <dgm:spPr/>
    </dgm:pt>
    <dgm:pt modelId="{CDA986F9-C14E-4407-8FD0-771861D0755E}" type="pres">
      <dgm:prSet presAssocID="{DB655587-5FF9-471A-AD4C-47B00DEB484E}" presName="LevelOneTextNode" presStyleLbl="node0" presStyleIdx="0" presStyleCnt="1" custAng="5400000" custScaleX="225310" custScaleY="75119" custLinFactX="-132479" custLinFactNeighborX="-200000" custLinFactNeighborY="125">
        <dgm:presLayoutVars>
          <dgm:chPref val="3"/>
        </dgm:presLayoutVars>
      </dgm:prSet>
      <dgm:spPr/>
    </dgm:pt>
    <dgm:pt modelId="{8D5C26EA-7E3D-4046-BF96-982D6FD3EA2F}" type="pres">
      <dgm:prSet presAssocID="{DB655587-5FF9-471A-AD4C-47B00DEB484E}" presName="level2hierChild" presStyleCnt="0"/>
      <dgm:spPr/>
    </dgm:pt>
    <dgm:pt modelId="{BDAD93B2-DBB3-4BDD-9ED0-4D703CC61619}" type="pres">
      <dgm:prSet presAssocID="{EA617553-CD95-421E-931D-32BD1E31C1E2}" presName="conn2-1" presStyleLbl="parChTrans1D2" presStyleIdx="0" presStyleCnt="6"/>
      <dgm:spPr/>
    </dgm:pt>
    <dgm:pt modelId="{BF620B08-0033-4827-A17F-D67B10187020}" type="pres">
      <dgm:prSet presAssocID="{EA617553-CD95-421E-931D-32BD1E31C1E2}" presName="connTx" presStyleLbl="parChTrans1D2" presStyleIdx="0" presStyleCnt="6"/>
      <dgm:spPr/>
    </dgm:pt>
    <dgm:pt modelId="{F3FBB4B4-5DC1-4352-A167-31B4653A9678}" type="pres">
      <dgm:prSet presAssocID="{ED41BB07-E84E-4AA7-B22D-4ABF57882D19}" presName="root2" presStyleCnt="0"/>
      <dgm:spPr/>
    </dgm:pt>
    <dgm:pt modelId="{49740E38-76F7-453E-B9BB-267D64329DE6}" type="pres">
      <dgm:prSet presAssocID="{ED41BB07-E84E-4AA7-B22D-4ABF57882D19}" presName="LevelTwoTextNode" presStyleLbl="node2" presStyleIdx="0" presStyleCnt="6" custScaleX="495700" custScaleY="144737" custLinFactNeighborX="50924">
        <dgm:presLayoutVars>
          <dgm:chPref val="3"/>
        </dgm:presLayoutVars>
      </dgm:prSet>
      <dgm:spPr/>
    </dgm:pt>
    <dgm:pt modelId="{0B83F759-8F74-49E0-AE34-09EBE23E9B5C}" type="pres">
      <dgm:prSet presAssocID="{ED41BB07-E84E-4AA7-B22D-4ABF57882D19}" presName="level3hierChild" presStyleCnt="0"/>
      <dgm:spPr/>
    </dgm:pt>
    <dgm:pt modelId="{961B7B51-C58E-476F-88BA-3CE4FCB8456C}" type="pres">
      <dgm:prSet presAssocID="{590180E5-04FD-416E-8E19-8584DAE414D9}" presName="conn2-1" presStyleLbl="parChTrans1D2" presStyleIdx="1" presStyleCnt="6"/>
      <dgm:spPr/>
    </dgm:pt>
    <dgm:pt modelId="{9D8F11B8-FC6C-4D6D-AF99-7AC6E8CE0754}" type="pres">
      <dgm:prSet presAssocID="{590180E5-04FD-416E-8E19-8584DAE414D9}" presName="connTx" presStyleLbl="parChTrans1D2" presStyleIdx="1" presStyleCnt="6"/>
      <dgm:spPr/>
    </dgm:pt>
    <dgm:pt modelId="{AF9AF906-45CE-44F1-BFAC-E93B383C9F66}" type="pres">
      <dgm:prSet presAssocID="{FD56CB4D-B575-49FA-A3D3-87F2128FD056}" presName="root2" presStyleCnt="0"/>
      <dgm:spPr/>
    </dgm:pt>
    <dgm:pt modelId="{7D6563B8-724D-4585-B2AC-AB241E4F60F8}" type="pres">
      <dgm:prSet presAssocID="{FD56CB4D-B575-49FA-A3D3-87F2128FD056}" presName="LevelTwoTextNode" presStyleLbl="node2" presStyleIdx="1" presStyleCnt="6" custScaleX="497646" custScaleY="144737" custLinFactNeighborX="50924">
        <dgm:presLayoutVars>
          <dgm:chPref val="3"/>
        </dgm:presLayoutVars>
      </dgm:prSet>
      <dgm:spPr/>
    </dgm:pt>
    <dgm:pt modelId="{C2F574D0-33E2-48AB-B54E-E8BC0D771F83}" type="pres">
      <dgm:prSet presAssocID="{FD56CB4D-B575-49FA-A3D3-87F2128FD056}" presName="level3hierChild" presStyleCnt="0"/>
      <dgm:spPr/>
    </dgm:pt>
    <dgm:pt modelId="{D789B934-3548-4829-8E2F-7CC76A5D7990}" type="pres">
      <dgm:prSet presAssocID="{10415B9C-7BD4-426C-ABA4-4F66E296A8FE}" presName="conn2-1" presStyleLbl="parChTrans1D2" presStyleIdx="2" presStyleCnt="6"/>
      <dgm:spPr/>
    </dgm:pt>
    <dgm:pt modelId="{36FDCE59-6193-4EC5-BF4A-38B34722D604}" type="pres">
      <dgm:prSet presAssocID="{10415B9C-7BD4-426C-ABA4-4F66E296A8FE}" presName="connTx" presStyleLbl="parChTrans1D2" presStyleIdx="2" presStyleCnt="6"/>
      <dgm:spPr/>
    </dgm:pt>
    <dgm:pt modelId="{49D40582-F96C-43DA-9FAB-0CBC28B2AEEF}" type="pres">
      <dgm:prSet presAssocID="{5AB4630B-0E56-4599-B01C-F31B5C4303BD}" presName="root2" presStyleCnt="0"/>
      <dgm:spPr/>
    </dgm:pt>
    <dgm:pt modelId="{17112E1F-1AD4-4C32-820E-C33CFE406EAB}" type="pres">
      <dgm:prSet presAssocID="{5AB4630B-0E56-4599-B01C-F31B5C4303BD}" presName="LevelTwoTextNode" presStyleLbl="node2" presStyleIdx="2" presStyleCnt="6" custScaleX="496673" custScaleY="144737" custLinFactNeighborX="51213">
        <dgm:presLayoutVars>
          <dgm:chPref val="3"/>
        </dgm:presLayoutVars>
      </dgm:prSet>
      <dgm:spPr/>
    </dgm:pt>
    <dgm:pt modelId="{042A571E-1AEB-464E-8B45-7685C6751137}" type="pres">
      <dgm:prSet presAssocID="{5AB4630B-0E56-4599-B01C-F31B5C4303BD}" presName="level3hierChild" presStyleCnt="0"/>
      <dgm:spPr/>
    </dgm:pt>
    <dgm:pt modelId="{5EACDA4E-531C-4737-AA63-4025CBE50403}" type="pres">
      <dgm:prSet presAssocID="{E5A021E2-0B95-4DBD-8BFF-C6A72EA10C54}" presName="conn2-1" presStyleLbl="parChTrans1D2" presStyleIdx="3" presStyleCnt="6"/>
      <dgm:spPr/>
    </dgm:pt>
    <dgm:pt modelId="{C9CD38CA-5A5F-458C-B653-5D140B86797D}" type="pres">
      <dgm:prSet presAssocID="{E5A021E2-0B95-4DBD-8BFF-C6A72EA10C54}" presName="connTx" presStyleLbl="parChTrans1D2" presStyleIdx="3" presStyleCnt="6"/>
      <dgm:spPr/>
    </dgm:pt>
    <dgm:pt modelId="{F71D0F2C-CD57-447B-A2CC-A7E7458749AA}" type="pres">
      <dgm:prSet presAssocID="{69C5D7AE-7912-41D3-AC8A-0A22ADD2C1DE}" presName="root2" presStyleCnt="0"/>
      <dgm:spPr/>
    </dgm:pt>
    <dgm:pt modelId="{E79F00B2-CD70-42A4-A401-AF0307A90550}" type="pres">
      <dgm:prSet presAssocID="{69C5D7AE-7912-41D3-AC8A-0A22ADD2C1DE}" presName="LevelTwoTextNode" presStyleLbl="node2" presStyleIdx="3" presStyleCnt="6" custScaleX="497741" custScaleY="144737" custLinFactNeighborX="50924" custLinFactNeighborY="7130">
        <dgm:presLayoutVars>
          <dgm:chPref val="3"/>
        </dgm:presLayoutVars>
      </dgm:prSet>
      <dgm:spPr/>
    </dgm:pt>
    <dgm:pt modelId="{0052C80E-C195-49CD-BC43-CE40340F8B46}" type="pres">
      <dgm:prSet presAssocID="{69C5D7AE-7912-41D3-AC8A-0A22ADD2C1DE}" presName="level3hierChild" presStyleCnt="0"/>
      <dgm:spPr/>
    </dgm:pt>
    <dgm:pt modelId="{9F648624-B73C-4A00-A3FC-90223495BDE3}" type="pres">
      <dgm:prSet presAssocID="{8A2F8FF4-D717-4C72-B560-A91B0DD4F5DA}" presName="conn2-1" presStyleLbl="parChTrans1D2" presStyleIdx="4" presStyleCnt="6"/>
      <dgm:spPr/>
    </dgm:pt>
    <dgm:pt modelId="{B3B52726-2A27-4482-A7EB-86389610D406}" type="pres">
      <dgm:prSet presAssocID="{8A2F8FF4-D717-4C72-B560-A91B0DD4F5DA}" presName="connTx" presStyleLbl="parChTrans1D2" presStyleIdx="4" presStyleCnt="6"/>
      <dgm:spPr/>
    </dgm:pt>
    <dgm:pt modelId="{89194AB4-2411-43F1-85A7-E5AD0FF4A9D1}" type="pres">
      <dgm:prSet presAssocID="{A3FE12DA-4536-4CDE-9B7E-3E1F1F8FDD92}" presName="root2" presStyleCnt="0"/>
      <dgm:spPr/>
    </dgm:pt>
    <dgm:pt modelId="{09161D0B-0FF4-4555-874F-F11CCA68683B}" type="pres">
      <dgm:prSet presAssocID="{A3FE12DA-4536-4CDE-9B7E-3E1F1F8FDD92}" presName="LevelTwoTextNode" presStyleLbl="node2" presStyleIdx="4" presStyleCnt="6" custScaleX="497444" custScaleY="144737" custLinFactNeighborX="51044" custLinFactNeighborY="17363">
        <dgm:presLayoutVars>
          <dgm:chPref val="3"/>
        </dgm:presLayoutVars>
      </dgm:prSet>
      <dgm:spPr/>
    </dgm:pt>
    <dgm:pt modelId="{960F6E09-F3AD-401B-9BC9-1EDF430E9157}" type="pres">
      <dgm:prSet presAssocID="{A3FE12DA-4536-4CDE-9B7E-3E1F1F8FDD92}" presName="level3hierChild" presStyleCnt="0"/>
      <dgm:spPr/>
    </dgm:pt>
    <dgm:pt modelId="{BB5A0A67-5609-4487-AB49-9FFF666AC449}" type="pres">
      <dgm:prSet presAssocID="{36D7D5B8-DF64-48BF-A70F-BCCA63F3F724}" presName="conn2-1" presStyleLbl="parChTrans1D2" presStyleIdx="5" presStyleCnt="6"/>
      <dgm:spPr/>
    </dgm:pt>
    <dgm:pt modelId="{D2FAE8F4-AD09-447C-A121-627A050968FA}" type="pres">
      <dgm:prSet presAssocID="{36D7D5B8-DF64-48BF-A70F-BCCA63F3F724}" presName="connTx" presStyleLbl="parChTrans1D2" presStyleIdx="5" presStyleCnt="6"/>
      <dgm:spPr/>
    </dgm:pt>
    <dgm:pt modelId="{C45BFA1C-DF92-4F02-B172-1E1BD809FB78}" type="pres">
      <dgm:prSet presAssocID="{4A4E613E-199E-4BFF-952B-067639DC2FB7}" presName="root2" presStyleCnt="0"/>
      <dgm:spPr/>
    </dgm:pt>
    <dgm:pt modelId="{AB2114C4-C468-4A53-951E-68C72D416965}" type="pres">
      <dgm:prSet presAssocID="{4A4E613E-199E-4BFF-952B-067639DC2FB7}" presName="LevelTwoTextNode" presStyleLbl="node2" presStyleIdx="5" presStyleCnt="6" custScaleX="499688" custScaleY="144737" custLinFactNeighborX="51044" custLinFactNeighborY="14095">
        <dgm:presLayoutVars>
          <dgm:chPref val="3"/>
        </dgm:presLayoutVars>
      </dgm:prSet>
      <dgm:spPr/>
    </dgm:pt>
    <dgm:pt modelId="{D442FCC6-BC20-4D37-8F33-A9ACB4EDB36E}" type="pres">
      <dgm:prSet presAssocID="{4A4E613E-199E-4BFF-952B-067639DC2FB7}" presName="level3hierChild" presStyleCnt="0"/>
      <dgm:spPr/>
    </dgm:pt>
  </dgm:ptLst>
  <dgm:cxnLst>
    <dgm:cxn modelId="{67BA1B03-B8AE-1145-947D-3B7F0A0A20FC}" type="presOf" srcId="{EEB98064-F699-40F6-9C5A-6F1B3EB57019}" destId="{6D0CD824-02B4-4DE0-A42F-E6D826CF633C}" srcOrd="0" destOrd="0" presId="urn:microsoft.com/office/officeart/2008/layout/HorizontalMultiLevelHierarchy"/>
    <dgm:cxn modelId="{683A9003-110A-A443-BB8A-89BEA09FAA5F}" type="presOf" srcId="{EA617553-CD95-421E-931D-32BD1E31C1E2}" destId="{BF620B08-0033-4827-A17F-D67B10187020}" srcOrd="1" destOrd="0" presId="urn:microsoft.com/office/officeart/2008/layout/HorizontalMultiLevelHierarchy"/>
    <dgm:cxn modelId="{EE60B103-E171-48B5-85D4-C26F9ECC625F}" srcId="{DB655587-5FF9-471A-AD4C-47B00DEB484E}" destId="{ED41BB07-E84E-4AA7-B22D-4ABF57882D19}" srcOrd="0" destOrd="0" parTransId="{EA617553-CD95-421E-931D-32BD1E31C1E2}" sibTransId="{B42B2998-8370-44C4-A471-F3B1D24E3E24}"/>
    <dgm:cxn modelId="{0BD05D0E-E92E-4B20-9E84-2AF925B6A80E}" srcId="{DB655587-5FF9-471A-AD4C-47B00DEB484E}" destId="{A3FE12DA-4536-4CDE-9B7E-3E1F1F8FDD92}" srcOrd="4" destOrd="0" parTransId="{8A2F8FF4-D717-4C72-B560-A91B0DD4F5DA}" sibTransId="{9A3E25FC-618E-4569-A89D-DDC66BC75D71}"/>
    <dgm:cxn modelId="{BA4FD80F-C487-0443-B86B-B80DF1222EEE}" type="presOf" srcId="{DB655587-5FF9-471A-AD4C-47B00DEB484E}" destId="{CDA986F9-C14E-4407-8FD0-771861D0755E}" srcOrd="0" destOrd="0" presId="urn:microsoft.com/office/officeart/2008/layout/HorizontalMultiLevelHierarchy"/>
    <dgm:cxn modelId="{41474512-CFC5-564D-8409-BACE40E2DDBF}" type="presOf" srcId="{FD56CB4D-B575-49FA-A3D3-87F2128FD056}" destId="{7D6563B8-724D-4585-B2AC-AB241E4F60F8}" srcOrd="0" destOrd="0" presId="urn:microsoft.com/office/officeart/2008/layout/HorizontalMultiLevelHierarchy"/>
    <dgm:cxn modelId="{767D7C27-7BD6-DE49-AE48-D6F0A890804F}" type="presOf" srcId="{10415B9C-7BD4-426C-ABA4-4F66E296A8FE}" destId="{D789B934-3548-4829-8E2F-7CC76A5D7990}" srcOrd="0" destOrd="0" presId="urn:microsoft.com/office/officeart/2008/layout/HorizontalMultiLevelHierarchy"/>
    <dgm:cxn modelId="{2BD8F63E-1A9A-BB4D-8B1D-5B573F978016}" type="presOf" srcId="{E5A021E2-0B95-4DBD-8BFF-C6A72EA10C54}" destId="{5EACDA4E-531C-4737-AA63-4025CBE50403}" srcOrd="0" destOrd="0" presId="urn:microsoft.com/office/officeart/2008/layout/HorizontalMultiLevelHierarchy"/>
    <dgm:cxn modelId="{2AEA8846-E76B-D14F-8D22-3BC684B820A1}" type="presOf" srcId="{8A2F8FF4-D717-4C72-B560-A91B0DD4F5DA}" destId="{B3B52726-2A27-4482-A7EB-86389610D406}" srcOrd="1" destOrd="0" presId="urn:microsoft.com/office/officeart/2008/layout/HorizontalMultiLevelHierarchy"/>
    <dgm:cxn modelId="{D8BC4167-D01B-B749-81CC-3C895E89EC9B}" type="presOf" srcId="{590180E5-04FD-416E-8E19-8584DAE414D9}" destId="{961B7B51-C58E-476F-88BA-3CE4FCB8456C}" srcOrd="0" destOrd="0" presId="urn:microsoft.com/office/officeart/2008/layout/HorizontalMultiLevelHierarchy"/>
    <dgm:cxn modelId="{B60B154A-7219-4DBF-B590-1ADD2468E2A1}" srcId="{EEB98064-F699-40F6-9C5A-6F1B3EB57019}" destId="{DB655587-5FF9-471A-AD4C-47B00DEB484E}" srcOrd="0" destOrd="0" parTransId="{2EE68F48-D153-4F96-B5AA-15DAB5C02AB5}" sibTransId="{826BED1C-D832-42C6-85F5-0941BA0DA131}"/>
    <dgm:cxn modelId="{06FED850-3CE9-2F40-905C-5E6CF6CDBF70}" type="presOf" srcId="{A3FE12DA-4536-4CDE-9B7E-3E1F1F8FDD92}" destId="{09161D0B-0FF4-4555-874F-F11CCA68683B}" srcOrd="0" destOrd="0" presId="urn:microsoft.com/office/officeart/2008/layout/HorizontalMultiLevelHierarchy"/>
    <dgm:cxn modelId="{D1DA9759-73E1-48A6-A3AC-B97F48F1547E}" srcId="{DB655587-5FF9-471A-AD4C-47B00DEB484E}" destId="{FD56CB4D-B575-49FA-A3D3-87F2128FD056}" srcOrd="1" destOrd="0" parTransId="{590180E5-04FD-416E-8E19-8584DAE414D9}" sibTransId="{8AFD9832-DB1E-4441-861E-221EC29E9198}"/>
    <dgm:cxn modelId="{DD30BB84-C55E-CC4D-A35C-01D8094EBE6A}" type="presOf" srcId="{36D7D5B8-DF64-48BF-A70F-BCCA63F3F724}" destId="{BB5A0A67-5609-4487-AB49-9FFF666AC449}" srcOrd="0" destOrd="0" presId="urn:microsoft.com/office/officeart/2008/layout/HorizontalMultiLevelHierarchy"/>
    <dgm:cxn modelId="{C80ABC8F-0E07-3347-BD5A-23967620F547}" type="presOf" srcId="{10415B9C-7BD4-426C-ABA4-4F66E296A8FE}" destId="{36FDCE59-6193-4EC5-BF4A-38B34722D604}" srcOrd="1" destOrd="0" presId="urn:microsoft.com/office/officeart/2008/layout/HorizontalMultiLevelHierarchy"/>
    <dgm:cxn modelId="{6857FD93-F400-6942-ACA4-15D79D3E0AAD}" type="presOf" srcId="{69C5D7AE-7912-41D3-AC8A-0A22ADD2C1DE}" destId="{E79F00B2-CD70-42A4-A401-AF0307A90550}" srcOrd="0" destOrd="0" presId="urn:microsoft.com/office/officeart/2008/layout/HorizontalMultiLevelHierarchy"/>
    <dgm:cxn modelId="{06641F97-6C52-4841-808D-595D5909EE25}" type="presOf" srcId="{ED41BB07-E84E-4AA7-B22D-4ABF57882D19}" destId="{49740E38-76F7-453E-B9BB-267D64329DE6}" srcOrd="0" destOrd="0" presId="urn:microsoft.com/office/officeart/2008/layout/HorizontalMultiLevelHierarchy"/>
    <dgm:cxn modelId="{BADA66A6-2AE1-AF4C-98BA-E70E553D0EF5}" type="presOf" srcId="{E5A021E2-0B95-4DBD-8BFF-C6A72EA10C54}" destId="{C9CD38CA-5A5F-458C-B653-5D140B86797D}" srcOrd="1" destOrd="0" presId="urn:microsoft.com/office/officeart/2008/layout/HorizontalMultiLevelHierarchy"/>
    <dgm:cxn modelId="{0AEE41AF-4011-0646-B9A5-529CF28FA4EC}" type="presOf" srcId="{590180E5-04FD-416E-8E19-8584DAE414D9}" destId="{9D8F11B8-FC6C-4D6D-AF99-7AC6E8CE0754}" srcOrd="1" destOrd="0" presId="urn:microsoft.com/office/officeart/2008/layout/HorizontalMultiLevelHierarchy"/>
    <dgm:cxn modelId="{180FA6BC-BD4E-4747-84CB-8F56FAE327E2}" type="presOf" srcId="{36D7D5B8-DF64-48BF-A70F-BCCA63F3F724}" destId="{D2FAE8F4-AD09-447C-A121-627A050968FA}" srcOrd="1" destOrd="0" presId="urn:microsoft.com/office/officeart/2008/layout/HorizontalMultiLevelHierarchy"/>
    <dgm:cxn modelId="{340CB6BE-870E-4933-BEBD-1D5DD2B2A84E}" srcId="{DB655587-5FF9-471A-AD4C-47B00DEB484E}" destId="{5AB4630B-0E56-4599-B01C-F31B5C4303BD}" srcOrd="2" destOrd="0" parTransId="{10415B9C-7BD4-426C-ABA4-4F66E296A8FE}" sibTransId="{1045C1DA-B242-45D2-B962-174CD06F768D}"/>
    <dgm:cxn modelId="{5ED94EC6-F3F9-954A-B450-58CDE28D2B5E}" type="presOf" srcId="{4A4E613E-199E-4BFF-952B-067639DC2FB7}" destId="{AB2114C4-C468-4A53-951E-68C72D416965}" srcOrd="0" destOrd="0" presId="urn:microsoft.com/office/officeart/2008/layout/HorizontalMultiLevelHierarchy"/>
    <dgm:cxn modelId="{021E19CB-9BE9-4140-889A-7CA7F14CAB53}" type="presOf" srcId="{EA617553-CD95-421E-931D-32BD1E31C1E2}" destId="{BDAD93B2-DBB3-4BDD-9ED0-4D703CC61619}" srcOrd="0" destOrd="0" presId="urn:microsoft.com/office/officeart/2008/layout/HorizontalMultiLevelHierarchy"/>
    <dgm:cxn modelId="{DB2625D5-CE02-8F42-8FC9-BC7A79BF4974}" type="presOf" srcId="{8A2F8FF4-D717-4C72-B560-A91B0DD4F5DA}" destId="{9F648624-B73C-4A00-A3FC-90223495BDE3}" srcOrd="0" destOrd="0" presId="urn:microsoft.com/office/officeart/2008/layout/HorizontalMultiLevelHierarchy"/>
    <dgm:cxn modelId="{FD6694D7-D072-4C99-9CAF-566C3B80B5FC}" srcId="{DB655587-5FF9-471A-AD4C-47B00DEB484E}" destId="{69C5D7AE-7912-41D3-AC8A-0A22ADD2C1DE}" srcOrd="3" destOrd="0" parTransId="{E5A021E2-0B95-4DBD-8BFF-C6A72EA10C54}" sibTransId="{5ADC83CE-61D3-44EB-9673-68F2B39ECD7F}"/>
    <dgm:cxn modelId="{BC0490E8-8294-402A-9282-21B541A698FC}" srcId="{DB655587-5FF9-471A-AD4C-47B00DEB484E}" destId="{4A4E613E-199E-4BFF-952B-067639DC2FB7}" srcOrd="5" destOrd="0" parTransId="{36D7D5B8-DF64-48BF-A70F-BCCA63F3F724}" sibTransId="{6E683B0C-C7FE-49DB-9E93-1642DC53CD54}"/>
    <dgm:cxn modelId="{E80D37EE-5D74-1748-AFE6-970E1A246905}" type="presOf" srcId="{5AB4630B-0E56-4599-B01C-F31B5C4303BD}" destId="{17112E1F-1AD4-4C32-820E-C33CFE406EAB}" srcOrd="0" destOrd="0" presId="urn:microsoft.com/office/officeart/2008/layout/HorizontalMultiLevelHierarchy"/>
    <dgm:cxn modelId="{E83253FE-648C-1542-BFDF-71F1F08F1437}" type="presParOf" srcId="{6D0CD824-02B4-4DE0-A42F-E6D826CF633C}" destId="{1A004454-F6C8-4A75-B1D6-73138D2E4673}" srcOrd="0" destOrd="0" presId="urn:microsoft.com/office/officeart/2008/layout/HorizontalMultiLevelHierarchy"/>
    <dgm:cxn modelId="{A87319D2-62F4-1C43-B41B-FEF1AFFE1CB5}" type="presParOf" srcId="{1A004454-F6C8-4A75-B1D6-73138D2E4673}" destId="{CDA986F9-C14E-4407-8FD0-771861D0755E}" srcOrd="0" destOrd="0" presId="urn:microsoft.com/office/officeart/2008/layout/HorizontalMultiLevelHierarchy"/>
    <dgm:cxn modelId="{4F0F63EC-D93F-FD4E-836B-6C6F67AA4572}" type="presParOf" srcId="{1A004454-F6C8-4A75-B1D6-73138D2E4673}" destId="{8D5C26EA-7E3D-4046-BF96-982D6FD3EA2F}" srcOrd="1" destOrd="0" presId="urn:microsoft.com/office/officeart/2008/layout/HorizontalMultiLevelHierarchy"/>
    <dgm:cxn modelId="{B9216EC6-5BE5-2145-8B5B-FF966B03296B}" type="presParOf" srcId="{8D5C26EA-7E3D-4046-BF96-982D6FD3EA2F}" destId="{BDAD93B2-DBB3-4BDD-9ED0-4D703CC61619}" srcOrd="0" destOrd="0" presId="urn:microsoft.com/office/officeart/2008/layout/HorizontalMultiLevelHierarchy"/>
    <dgm:cxn modelId="{D4A28F7C-DED2-D745-A6A0-04D81380C914}" type="presParOf" srcId="{BDAD93B2-DBB3-4BDD-9ED0-4D703CC61619}" destId="{BF620B08-0033-4827-A17F-D67B10187020}" srcOrd="0" destOrd="0" presId="urn:microsoft.com/office/officeart/2008/layout/HorizontalMultiLevelHierarchy"/>
    <dgm:cxn modelId="{EEC9CD08-DD40-D74A-8305-8C6061B6FD48}" type="presParOf" srcId="{8D5C26EA-7E3D-4046-BF96-982D6FD3EA2F}" destId="{F3FBB4B4-5DC1-4352-A167-31B4653A9678}" srcOrd="1" destOrd="0" presId="urn:microsoft.com/office/officeart/2008/layout/HorizontalMultiLevelHierarchy"/>
    <dgm:cxn modelId="{153C1026-9450-7E41-8688-146494A86C51}" type="presParOf" srcId="{F3FBB4B4-5DC1-4352-A167-31B4653A9678}" destId="{49740E38-76F7-453E-B9BB-267D64329DE6}" srcOrd="0" destOrd="0" presId="urn:microsoft.com/office/officeart/2008/layout/HorizontalMultiLevelHierarchy"/>
    <dgm:cxn modelId="{393008F5-570F-554A-B7AE-FC834E38FC19}" type="presParOf" srcId="{F3FBB4B4-5DC1-4352-A167-31B4653A9678}" destId="{0B83F759-8F74-49E0-AE34-09EBE23E9B5C}" srcOrd="1" destOrd="0" presId="urn:microsoft.com/office/officeart/2008/layout/HorizontalMultiLevelHierarchy"/>
    <dgm:cxn modelId="{CF84D075-3972-BA46-B663-F68E2EAE276A}" type="presParOf" srcId="{8D5C26EA-7E3D-4046-BF96-982D6FD3EA2F}" destId="{961B7B51-C58E-476F-88BA-3CE4FCB8456C}" srcOrd="2" destOrd="0" presId="urn:microsoft.com/office/officeart/2008/layout/HorizontalMultiLevelHierarchy"/>
    <dgm:cxn modelId="{95CAFFEF-21C0-5748-A3F3-E67110438F78}" type="presParOf" srcId="{961B7B51-C58E-476F-88BA-3CE4FCB8456C}" destId="{9D8F11B8-FC6C-4D6D-AF99-7AC6E8CE0754}" srcOrd="0" destOrd="0" presId="urn:microsoft.com/office/officeart/2008/layout/HorizontalMultiLevelHierarchy"/>
    <dgm:cxn modelId="{24422166-507F-1240-9C3A-6162F5B13EBD}" type="presParOf" srcId="{8D5C26EA-7E3D-4046-BF96-982D6FD3EA2F}" destId="{AF9AF906-45CE-44F1-BFAC-E93B383C9F66}" srcOrd="3" destOrd="0" presId="urn:microsoft.com/office/officeart/2008/layout/HorizontalMultiLevelHierarchy"/>
    <dgm:cxn modelId="{FB6CDA50-56B5-B942-8BDC-E3F462CB0315}" type="presParOf" srcId="{AF9AF906-45CE-44F1-BFAC-E93B383C9F66}" destId="{7D6563B8-724D-4585-B2AC-AB241E4F60F8}" srcOrd="0" destOrd="0" presId="urn:microsoft.com/office/officeart/2008/layout/HorizontalMultiLevelHierarchy"/>
    <dgm:cxn modelId="{657742F7-CA9D-8C41-B917-7F0063C8C6A5}" type="presParOf" srcId="{AF9AF906-45CE-44F1-BFAC-E93B383C9F66}" destId="{C2F574D0-33E2-48AB-B54E-E8BC0D771F83}" srcOrd="1" destOrd="0" presId="urn:microsoft.com/office/officeart/2008/layout/HorizontalMultiLevelHierarchy"/>
    <dgm:cxn modelId="{5B0F54EF-5115-A546-A652-1FF5EE1545DA}" type="presParOf" srcId="{8D5C26EA-7E3D-4046-BF96-982D6FD3EA2F}" destId="{D789B934-3548-4829-8E2F-7CC76A5D7990}" srcOrd="4" destOrd="0" presId="urn:microsoft.com/office/officeart/2008/layout/HorizontalMultiLevelHierarchy"/>
    <dgm:cxn modelId="{1E0A0D61-8D53-114E-B1E9-1914F45AFBE9}" type="presParOf" srcId="{D789B934-3548-4829-8E2F-7CC76A5D7990}" destId="{36FDCE59-6193-4EC5-BF4A-38B34722D604}" srcOrd="0" destOrd="0" presId="urn:microsoft.com/office/officeart/2008/layout/HorizontalMultiLevelHierarchy"/>
    <dgm:cxn modelId="{A864A85F-8104-EA4B-B15D-8599B9DAB9BA}" type="presParOf" srcId="{8D5C26EA-7E3D-4046-BF96-982D6FD3EA2F}" destId="{49D40582-F96C-43DA-9FAB-0CBC28B2AEEF}" srcOrd="5" destOrd="0" presId="urn:microsoft.com/office/officeart/2008/layout/HorizontalMultiLevelHierarchy"/>
    <dgm:cxn modelId="{0AE4F0A4-782A-B349-8B82-AD0F16EBB515}" type="presParOf" srcId="{49D40582-F96C-43DA-9FAB-0CBC28B2AEEF}" destId="{17112E1F-1AD4-4C32-820E-C33CFE406EAB}" srcOrd="0" destOrd="0" presId="urn:microsoft.com/office/officeart/2008/layout/HorizontalMultiLevelHierarchy"/>
    <dgm:cxn modelId="{25369BA4-7130-6C42-9E96-3F2D537D77EA}" type="presParOf" srcId="{49D40582-F96C-43DA-9FAB-0CBC28B2AEEF}" destId="{042A571E-1AEB-464E-8B45-7685C6751137}" srcOrd="1" destOrd="0" presId="urn:microsoft.com/office/officeart/2008/layout/HorizontalMultiLevelHierarchy"/>
    <dgm:cxn modelId="{FF20680C-985D-B844-80C2-70946B7E5923}" type="presParOf" srcId="{8D5C26EA-7E3D-4046-BF96-982D6FD3EA2F}" destId="{5EACDA4E-531C-4737-AA63-4025CBE50403}" srcOrd="6" destOrd="0" presId="urn:microsoft.com/office/officeart/2008/layout/HorizontalMultiLevelHierarchy"/>
    <dgm:cxn modelId="{C4A09355-C756-854F-BA88-E16E4D94CF34}" type="presParOf" srcId="{5EACDA4E-531C-4737-AA63-4025CBE50403}" destId="{C9CD38CA-5A5F-458C-B653-5D140B86797D}" srcOrd="0" destOrd="0" presId="urn:microsoft.com/office/officeart/2008/layout/HorizontalMultiLevelHierarchy"/>
    <dgm:cxn modelId="{8DB74D35-66F5-2243-AD15-17190FF2379F}" type="presParOf" srcId="{8D5C26EA-7E3D-4046-BF96-982D6FD3EA2F}" destId="{F71D0F2C-CD57-447B-A2CC-A7E7458749AA}" srcOrd="7" destOrd="0" presId="urn:microsoft.com/office/officeart/2008/layout/HorizontalMultiLevelHierarchy"/>
    <dgm:cxn modelId="{889B33FC-A2C0-9840-A323-52922A14B941}" type="presParOf" srcId="{F71D0F2C-CD57-447B-A2CC-A7E7458749AA}" destId="{E79F00B2-CD70-42A4-A401-AF0307A90550}" srcOrd="0" destOrd="0" presId="urn:microsoft.com/office/officeart/2008/layout/HorizontalMultiLevelHierarchy"/>
    <dgm:cxn modelId="{795B7C70-FF76-5740-8854-07D811D5B064}" type="presParOf" srcId="{F71D0F2C-CD57-447B-A2CC-A7E7458749AA}" destId="{0052C80E-C195-49CD-BC43-CE40340F8B46}" srcOrd="1" destOrd="0" presId="urn:microsoft.com/office/officeart/2008/layout/HorizontalMultiLevelHierarchy"/>
    <dgm:cxn modelId="{3E7C51E2-215B-434F-ABA9-D18E6D77A137}" type="presParOf" srcId="{8D5C26EA-7E3D-4046-BF96-982D6FD3EA2F}" destId="{9F648624-B73C-4A00-A3FC-90223495BDE3}" srcOrd="8" destOrd="0" presId="urn:microsoft.com/office/officeart/2008/layout/HorizontalMultiLevelHierarchy"/>
    <dgm:cxn modelId="{65A9E411-B913-5B4E-BBF2-F9587006F65D}" type="presParOf" srcId="{9F648624-B73C-4A00-A3FC-90223495BDE3}" destId="{B3B52726-2A27-4482-A7EB-86389610D406}" srcOrd="0" destOrd="0" presId="urn:microsoft.com/office/officeart/2008/layout/HorizontalMultiLevelHierarchy"/>
    <dgm:cxn modelId="{1AB72972-14F3-844F-88D7-B7DE905334C8}" type="presParOf" srcId="{8D5C26EA-7E3D-4046-BF96-982D6FD3EA2F}" destId="{89194AB4-2411-43F1-85A7-E5AD0FF4A9D1}" srcOrd="9" destOrd="0" presId="urn:microsoft.com/office/officeart/2008/layout/HorizontalMultiLevelHierarchy"/>
    <dgm:cxn modelId="{37D2DA15-033D-1049-A9AB-E5262BF07BED}" type="presParOf" srcId="{89194AB4-2411-43F1-85A7-E5AD0FF4A9D1}" destId="{09161D0B-0FF4-4555-874F-F11CCA68683B}" srcOrd="0" destOrd="0" presId="urn:microsoft.com/office/officeart/2008/layout/HorizontalMultiLevelHierarchy"/>
    <dgm:cxn modelId="{30001E4B-B65F-B440-B28E-957F00A74B8D}" type="presParOf" srcId="{89194AB4-2411-43F1-85A7-E5AD0FF4A9D1}" destId="{960F6E09-F3AD-401B-9BC9-1EDF430E9157}" srcOrd="1" destOrd="0" presId="urn:microsoft.com/office/officeart/2008/layout/HorizontalMultiLevelHierarchy"/>
    <dgm:cxn modelId="{55E2D646-CE35-3140-A2EA-F288A2CF8533}" type="presParOf" srcId="{8D5C26EA-7E3D-4046-BF96-982D6FD3EA2F}" destId="{BB5A0A67-5609-4487-AB49-9FFF666AC449}" srcOrd="10" destOrd="0" presId="urn:microsoft.com/office/officeart/2008/layout/HorizontalMultiLevelHierarchy"/>
    <dgm:cxn modelId="{5A0054B4-B265-6047-BC20-E9F114B6318D}" type="presParOf" srcId="{BB5A0A67-5609-4487-AB49-9FFF666AC449}" destId="{D2FAE8F4-AD09-447C-A121-627A050968FA}" srcOrd="0" destOrd="0" presId="urn:microsoft.com/office/officeart/2008/layout/HorizontalMultiLevelHierarchy"/>
    <dgm:cxn modelId="{F1445FB0-0739-1E4E-A464-713A8CBF8624}" type="presParOf" srcId="{8D5C26EA-7E3D-4046-BF96-982D6FD3EA2F}" destId="{C45BFA1C-DF92-4F02-B172-1E1BD809FB78}" srcOrd="11" destOrd="0" presId="urn:microsoft.com/office/officeart/2008/layout/HorizontalMultiLevelHierarchy"/>
    <dgm:cxn modelId="{127D0C1B-C63C-B64B-A98B-8D9C7F1F3D76}" type="presParOf" srcId="{C45BFA1C-DF92-4F02-B172-1E1BD809FB78}" destId="{AB2114C4-C468-4A53-951E-68C72D416965}" srcOrd="0" destOrd="0" presId="urn:microsoft.com/office/officeart/2008/layout/HorizontalMultiLevelHierarchy"/>
    <dgm:cxn modelId="{C0B1FDF0-9E12-934E-8803-25C215ED07F5}" type="presParOf" srcId="{C45BFA1C-DF92-4F02-B172-1E1BD809FB78}" destId="{D442FCC6-BC20-4D37-8F33-A9ACB4EDB36E}" srcOrd="1" destOrd="0" presId="urn:microsoft.com/office/officeart/2008/layout/HorizontalMultiLevelHierarchy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B98064-F699-40F6-9C5A-6F1B3EB5701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DB655587-5FF9-471A-AD4C-47B00DEB484E}">
      <dgm:prSet phldrT="[Texto]" custT="1"/>
      <dgm:spPr>
        <a:solidFill>
          <a:srgbClr val="156757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MX" sz="1400" b="1" i="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Instancia Normativa</a:t>
          </a:r>
        </a:p>
      </dgm:t>
    </dgm:pt>
    <dgm:pt modelId="{2EE68F48-D153-4F96-B5AA-15DAB5C02AB5}" type="parTrans" cxnId="{B60B154A-7219-4DBF-B590-1ADD2468E2A1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826BED1C-D832-42C6-85F5-0941BA0DA131}" type="sibTrans" cxnId="{B60B154A-7219-4DBF-B590-1ADD2468E2A1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ED41BB07-E84E-4AA7-B22D-4ABF57882D19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Determinar durante el desarrollo de la estrategia validada las áreas de oportunidad y establecer acciones de mejora con el propósito de contribuir a la transparencia y rendición de cuentas en la operación del Programa Federal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EA617553-CD95-421E-931D-32BD1E31C1E2}" type="parTrans" cxnId="{EE60B103-E171-48B5-85D4-C26F9ECC625F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B42B2998-8370-44C4-A471-F3B1D24E3E24}" type="sibTrans" cxnId="{EE60B103-E171-48B5-85D4-C26F9ECC625F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6D0CD824-02B4-4DE0-A42F-E6D826CF633C}" type="pres">
      <dgm:prSet presAssocID="{EEB98064-F699-40F6-9C5A-6F1B3EB5701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A004454-F6C8-4A75-B1D6-73138D2E4673}" type="pres">
      <dgm:prSet presAssocID="{DB655587-5FF9-471A-AD4C-47B00DEB484E}" presName="root1" presStyleCnt="0"/>
      <dgm:spPr/>
    </dgm:pt>
    <dgm:pt modelId="{CDA986F9-C14E-4407-8FD0-771861D0755E}" type="pres">
      <dgm:prSet presAssocID="{DB655587-5FF9-471A-AD4C-47B00DEB484E}" presName="LevelOneTextNode" presStyleLbl="node0" presStyleIdx="0" presStyleCnt="1" custAng="5400000" custScaleX="225310" custScaleY="75119" custLinFactX="-132479" custLinFactNeighborX="-200000" custLinFactNeighborY="125">
        <dgm:presLayoutVars>
          <dgm:chPref val="3"/>
        </dgm:presLayoutVars>
      </dgm:prSet>
      <dgm:spPr/>
    </dgm:pt>
    <dgm:pt modelId="{8D5C26EA-7E3D-4046-BF96-982D6FD3EA2F}" type="pres">
      <dgm:prSet presAssocID="{DB655587-5FF9-471A-AD4C-47B00DEB484E}" presName="level2hierChild" presStyleCnt="0"/>
      <dgm:spPr/>
    </dgm:pt>
    <dgm:pt modelId="{BDAD93B2-DBB3-4BDD-9ED0-4D703CC61619}" type="pres">
      <dgm:prSet presAssocID="{EA617553-CD95-421E-931D-32BD1E31C1E2}" presName="conn2-1" presStyleLbl="parChTrans1D2" presStyleIdx="0" presStyleCnt="1"/>
      <dgm:spPr/>
    </dgm:pt>
    <dgm:pt modelId="{BF620B08-0033-4827-A17F-D67B10187020}" type="pres">
      <dgm:prSet presAssocID="{EA617553-CD95-421E-931D-32BD1E31C1E2}" presName="connTx" presStyleLbl="parChTrans1D2" presStyleIdx="0" presStyleCnt="1"/>
      <dgm:spPr/>
    </dgm:pt>
    <dgm:pt modelId="{F3FBB4B4-5DC1-4352-A167-31B4653A9678}" type="pres">
      <dgm:prSet presAssocID="{ED41BB07-E84E-4AA7-B22D-4ABF57882D19}" presName="root2" presStyleCnt="0"/>
      <dgm:spPr/>
    </dgm:pt>
    <dgm:pt modelId="{49740E38-76F7-453E-B9BB-267D64329DE6}" type="pres">
      <dgm:prSet presAssocID="{ED41BB07-E84E-4AA7-B22D-4ABF57882D19}" presName="LevelTwoTextNode" presStyleLbl="node2" presStyleIdx="0" presStyleCnt="1" custScaleX="495700" custScaleY="144737" custLinFactNeighborX="50924">
        <dgm:presLayoutVars>
          <dgm:chPref val="3"/>
        </dgm:presLayoutVars>
      </dgm:prSet>
      <dgm:spPr/>
    </dgm:pt>
    <dgm:pt modelId="{0B83F759-8F74-49E0-AE34-09EBE23E9B5C}" type="pres">
      <dgm:prSet presAssocID="{ED41BB07-E84E-4AA7-B22D-4ABF57882D19}" presName="level3hierChild" presStyleCnt="0"/>
      <dgm:spPr/>
    </dgm:pt>
  </dgm:ptLst>
  <dgm:cxnLst>
    <dgm:cxn modelId="{67BA1B03-B8AE-1145-947D-3B7F0A0A20FC}" type="presOf" srcId="{EEB98064-F699-40F6-9C5A-6F1B3EB57019}" destId="{6D0CD824-02B4-4DE0-A42F-E6D826CF633C}" srcOrd="0" destOrd="0" presId="urn:microsoft.com/office/officeart/2008/layout/HorizontalMultiLevelHierarchy"/>
    <dgm:cxn modelId="{683A9003-110A-A443-BB8A-89BEA09FAA5F}" type="presOf" srcId="{EA617553-CD95-421E-931D-32BD1E31C1E2}" destId="{BF620B08-0033-4827-A17F-D67B10187020}" srcOrd="1" destOrd="0" presId="urn:microsoft.com/office/officeart/2008/layout/HorizontalMultiLevelHierarchy"/>
    <dgm:cxn modelId="{EE60B103-E171-48B5-85D4-C26F9ECC625F}" srcId="{DB655587-5FF9-471A-AD4C-47B00DEB484E}" destId="{ED41BB07-E84E-4AA7-B22D-4ABF57882D19}" srcOrd="0" destOrd="0" parTransId="{EA617553-CD95-421E-931D-32BD1E31C1E2}" sibTransId="{B42B2998-8370-44C4-A471-F3B1D24E3E24}"/>
    <dgm:cxn modelId="{BA4FD80F-C487-0443-B86B-B80DF1222EEE}" type="presOf" srcId="{DB655587-5FF9-471A-AD4C-47B00DEB484E}" destId="{CDA986F9-C14E-4407-8FD0-771861D0755E}" srcOrd="0" destOrd="0" presId="urn:microsoft.com/office/officeart/2008/layout/HorizontalMultiLevelHierarchy"/>
    <dgm:cxn modelId="{B60B154A-7219-4DBF-B590-1ADD2468E2A1}" srcId="{EEB98064-F699-40F6-9C5A-6F1B3EB57019}" destId="{DB655587-5FF9-471A-AD4C-47B00DEB484E}" srcOrd="0" destOrd="0" parTransId="{2EE68F48-D153-4F96-B5AA-15DAB5C02AB5}" sibTransId="{826BED1C-D832-42C6-85F5-0941BA0DA131}"/>
    <dgm:cxn modelId="{06641F97-6C52-4841-808D-595D5909EE25}" type="presOf" srcId="{ED41BB07-E84E-4AA7-B22D-4ABF57882D19}" destId="{49740E38-76F7-453E-B9BB-267D64329DE6}" srcOrd="0" destOrd="0" presId="urn:microsoft.com/office/officeart/2008/layout/HorizontalMultiLevelHierarchy"/>
    <dgm:cxn modelId="{021E19CB-9BE9-4140-889A-7CA7F14CAB53}" type="presOf" srcId="{EA617553-CD95-421E-931D-32BD1E31C1E2}" destId="{BDAD93B2-DBB3-4BDD-9ED0-4D703CC61619}" srcOrd="0" destOrd="0" presId="urn:microsoft.com/office/officeart/2008/layout/HorizontalMultiLevelHierarchy"/>
    <dgm:cxn modelId="{E83253FE-648C-1542-BFDF-71F1F08F1437}" type="presParOf" srcId="{6D0CD824-02B4-4DE0-A42F-E6D826CF633C}" destId="{1A004454-F6C8-4A75-B1D6-73138D2E4673}" srcOrd="0" destOrd="0" presId="urn:microsoft.com/office/officeart/2008/layout/HorizontalMultiLevelHierarchy"/>
    <dgm:cxn modelId="{A87319D2-62F4-1C43-B41B-FEF1AFFE1CB5}" type="presParOf" srcId="{1A004454-F6C8-4A75-B1D6-73138D2E4673}" destId="{CDA986F9-C14E-4407-8FD0-771861D0755E}" srcOrd="0" destOrd="0" presId="urn:microsoft.com/office/officeart/2008/layout/HorizontalMultiLevelHierarchy"/>
    <dgm:cxn modelId="{4F0F63EC-D93F-FD4E-836B-6C6F67AA4572}" type="presParOf" srcId="{1A004454-F6C8-4A75-B1D6-73138D2E4673}" destId="{8D5C26EA-7E3D-4046-BF96-982D6FD3EA2F}" srcOrd="1" destOrd="0" presId="urn:microsoft.com/office/officeart/2008/layout/HorizontalMultiLevelHierarchy"/>
    <dgm:cxn modelId="{B9216EC6-5BE5-2145-8B5B-FF966B03296B}" type="presParOf" srcId="{8D5C26EA-7E3D-4046-BF96-982D6FD3EA2F}" destId="{BDAD93B2-DBB3-4BDD-9ED0-4D703CC61619}" srcOrd="0" destOrd="0" presId="urn:microsoft.com/office/officeart/2008/layout/HorizontalMultiLevelHierarchy"/>
    <dgm:cxn modelId="{D4A28F7C-DED2-D745-A6A0-04D81380C914}" type="presParOf" srcId="{BDAD93B2-DBB3-4BDD-9ED0-4D703CC61619}" destId="{BF620B08-0033-4827-A17F-D67B10187020}" srcOrd="0" destOrd="0" presId="urn:microsoft.com/office/officeart/2008/layout/HorizontalMultiLevelHierarchy"/>
    <dgm:cxn modelId="{EEC9CD08-DD40-D74A-8305-8C6061B6FD48}" type="presParOf" srcId="{8D5C26EA-7E3D-4046-BF96-982D6FD3EA2F}" destId="{F3FBB4B4-5DC1-4352-A167-31B4653A9678}" srcOrd="1" destOrd="0" presId="urn:microsoft.com/office/officeart/2008/layout/HorizontalMultiLevelHierarchy"/>
    <dgm:cxn modelId="{153C1026-9450-7E41-8688-146494A86C51}" type="presParOf" srcId="{F3FBB4B4-5DC1-4352-A167-31B4653A9678}" destId="{49740E38-76F7-453E-B9BB-267D64329DE6}" srcOrd="0" destOrd="0" presId="urn:microsoft.com/office/officeart/2008/layout/HorizontalMultiLevelHierarchy"/>
    <dgm:cxn modelId="{393008F5-570F-554A-B7AE-FC834E38FC19}" type="presParOf" srcId="{F3FBB4B4-5DC1-4352-A167-31B4653A9678}" destId="{0B83F759-8F74-49E0-AE34-09EBE23E9B5C}" srcOrd="1" destOrd="0" presId="urn:microsoft.com/office/officeart/2008/layout/HorizontalMultiLevelHierarchy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EB98064-F699-40F6-9C5A-6F1B3EB5701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DB655587-5FF9-471A-AD4C-47B00DEB484E}">
      <dgm:prSet phldrT="[Texto]" custT="1"/>
      <dgm:spPr>
        <a:solidFill>
          <a:srgbClr val="156757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MX" sz="1400" b="1" i="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Instancia Ejecutora</a:t>
          </a:r>
        </a:p>
      </dgm:t>
    </dgm:pt>
    <dgm:pt modelId="{2EE68F48-D153-4F96-B5AA-15DAB5C02AB5}" type="parTrans" cxnId="{B60B154A-7219-4DBF-B590-1ADD2468E2A1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826BED1C-D832-42C6-85F5-0941BA0DA131}" type="sibTrans" cxnId="{B60B154A-7219-4DBF-B590-1ADD2468E2A1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5AB4630B-0E56-4599-B01C-F31B5C4303BD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Capacitar y asesorar a los integrantes de los Comités de Contraloría Social sobre las acciones de vigilancia a desarrollar y capturarlos en el SICS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10415B9C-7BD4-426C-ABA4-4F66E296A8FE}" type="parTrans" cxnId="{340CB6BE-870E-4933-BEBD-1D5DD2B2A84E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1045C1DA-B242-45D2-B962-174CD06F768D}" type="sibTrans" cxnId="{340CB6BE-870E-4933-BEBD-1D5DD2B2A84E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69C5D7AE-7912-41D3-AC8A-0A22ADD2C1DE}">
      <dgm:prSet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Registrar en el SICS los beneficios (apoyos, obras, servicios) que vigilan los Comités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E5A021E2-0B95-4DBD-8BFF-C6A72EA10C54}" type="parTrans" cxnId="{FD6694D7-D072-4C99-9CAF-566C3B80B5FC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5ADC83CE-61D3-44EB-9673-68F2B39ECD7F}" type="sibTrans" cxnId="{FD6694D7-D072-4C99-9CAF-566C3B80B5FC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A3FE12DA-4536-4CDE-9B7E-3E1F1F8FDD92}">
      <dgm:prSet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ES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Constituir los  comités de Contraloría Social de acuerdo a la estrategia validada, capturarlos en el SICS  y emitir la Constancia de registro que emite el SICS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8A2F8FF4-D717-4C72-B560-A91B0DD4F5DA}" type="parTrans" cxnId="{0BD05D0E-E92E-4B20-9E84-2AF925B6A80E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9A3E25FC-618E-4569-A89D-DDC66BC75D71}" type="sibTrans" cxnId="{0BD05D0E-E92E-4B20-9E84-2AF925B6A80E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ED41BB07-E84E-4AA7-B22D-4ABF57882D19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Elaborar y adjuntar en el SICS el Programa Estatal de Trabajo de Contraloría Social (PETCS)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EA617553-CD95-421E-931D-32BD1E31C1E2}" type="parTrans" cxnId="{EE60B103-E171-48B5-85D4-C26F9ECC625F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B42B2998-8370-44C4-A471-F3B1D24E3E24}" type="sibTrans" cxnId="{EE60B103-E171-48B5-85D4-C26F9ECC625F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FD56CB4D-B575-49FA-A3D3-87F2128FD056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Capacitar y asesorar a los servidores públicos responsables de constituir los Comités de Contraloría Social  y capturar los eventos de capacitación en el SICS 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590180E5-04FD-416E-8E19-8584DAE414D9}" type="parTrans" cxnId="{D1DA9759-73E1-48A6-A3AC-B97F48F1547E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8AFD9832-DB1E-4441-861E-221EC29E9198}" type="sibTrans" cxnId="{D1DA9759-73E1-48A6-A3AC-B97F48F1547E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6D0CD824-02B4-4DE0-A42F-E6D826CF633C}" type="pres">
      <dgm:prSet presAssocID="{EEB98064-F699-40F6-9C5A-6F1B3EB5701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A004454-F6C8-4A75-B1D6-73138D2E4673}" type="pres">
      <dgm:prSet presAssocID="{DB655587-5FF9-471A-AD4C-47B00DEB484E}" presName="root1" presStyleCnt="0"/>
      <dgm:spPr/>
    </dgm:pt>
    <dgm:pt modelId="{CDA986F9-C14E-4407-8FD0-771861D0755E}" type="pres">
      <dgm:prSet presAssocID="{DB655587-5FF9-471A-AD4C-47B00DEB484E}" presName="LevelOneTextNode" presStyleLbl="node0" presStyleIdx="0" presStyleCnt="1" custAng="5400000" custScaleX="140198" custScaleY="41701" custLinFactX="-132479" custLinFactNeighborX="-200000" custLinFactNeighborY="125">
        <dgm:presLayoutVars>
          <dgm:chPref val="3"/>
        </dgm:presLayoutVars>
      </dgm:prSet>
      <dgm:spPr/>
    </dgm:pt>
    <dgm:pt modelId="{8D5C26EA-7E3D-4046-BF96-982D6FD3EA2F}" type="pres">
      <dgm:prSet presAssocID="{DB655587-5FF9-471A-AD4C-47B00DEB484E}" presName="level2hierChild" presStyleCnt="0"/>
      <dgm:spPr/>
    </dgm:pt>
    <dgm:pt modelId="{BDAD93B2-DBB3-4BDD-9ED0-4D703CC61619}" type="pres">
      <dgm:prSet presAssocID="{EA617553-CD95-421E-931D-32BD1E31C1E2}" presName="conn2-1" presStyleLbl="parChTrans1D2" presStyleIdx="0" presStyleCnt="5"/>
      <dgm:spPr/>
    </dgm:pt>
    <dgm:pt modelId="{BF620B08-0033-4827-A17F-D67B10187020}" type="pres">
      <dgm:prSet presAssocID="{EA617553-CD95-421E-931D-32BD1E31C1E2}" presName="connTx" presStyleLbl="parChTrans1D2" presStyleIdx="0" presStyleCnt="5"/>
      <dgm:spPr/>
    </dgm:pt>
    <dgm:pt modelId="{F3FBB4B4-5DC1-4352-A167-31B4653A9678}" type="pres">
      <dgm:prSet presAssocID="{ED41BB07-E84E-4AA7-B22D-4ABF57882D19}" presName="root2" presStyleCnt="0"/>
      <dgm:spPr/>
    </dgm:pt>
    <dgm:pt modelId="{49740E38-76F7-453E-B9BB-267D64329DE6}" type="pres">
      <dgm:prSet presAssocID="{ED41BB07-E84E-4AA7-B22D-4ABF57882D19}" presName="LevelTwoTextNode" presStyleLbl="node2" presStyleIdx="0" presStyleCnt="5" custScaleX="495700" custScaleY="144737" custLinFactNeighborX="53348" custLinFactNeighborY="-959">
        <dgm:presLayoutVars>
          <dgm:chPref val="3"/>
        </dgm:presLayoutVars>
      </dgm:prSet>
      <dgm:spPr/>
    </dgm:pt>
    <dgm:pt modelId="{0B83F759-8F74-49E0-AE34-09EBE23E9B5C}" type="pres">
      <dgm:prSet presAssocID="{ED41BB07-E84E-4AA7-B22D-4ABF57882D19}" presName="level3hierChild" presStyleCnt="0"/>
      <dgm:spPr/>
    </dgm:pt>
    <dgm:pt modelId="{961B7B51-C58E-476F-88BA-3CE4FCB8456C}" type="pres">
      <dgm:prSet presAssocID="{590180E5-04FD-416E-8E19-8584DAE414D9}" presName="conn2-1" presStyleLbl="parChTrans1D2" presStyleIdx="1" presStyleCnt="5"/>
      <dgm:spPr/>
    </dgm:pt>
    <dgm:pt modelId="{9D8F11B8-FC6C-4D6D-AF99-7AC6E8CE0754}" type="pres">
      <dgm:prSet presAssocID="{590180E5-04FD-416E-8E19-8584DAE414D9}" presName="connTx" presStyleLbl="parChTrans1D2" presStyleIdx="1" presStyleCnt="5"/>
      <dgm:spPr/>
    </dgm:pt>
    <dgm:pt modelId="{AF9AF906-45CE-44F1-BFAC-E93B383C9F66}" type="pres">
      <dgm:prSet presAssocID="{FD56CB4D-B575-49FA-A3D3-87F2128FD056}" presName="root2" presStyleCnt="0"/>
      <dgm:spPr/>
    </dgm:pt>
    <dgm:pt modelId="{7D6563B8-724D-4585-B2AC-AB241E4F60F8}" type="pres">
      <dgm:prSet presAssocID="{FD56CB4D-B575-49FA-A3D3-87F2128FD056}" presName="LevelTwoTextNode" presStyleLbl="node2" presStyleIdx="1" presStyleCnt="5" custScaleX="497646" custScaleY="144737" custLinFactNeighborX="50924">
        <dgm:presLayoutVars>
          <dgm:chPref val="3"/>
        </dgm:presLayoutVars>
      </dgm:prSet>
      <dgm:spPr/>
    </dgm:pt>
    <dgm:pt modelId="{C2F574D0-33E2-48AB-B54E-E8BC0D771F83}" type="pres">
      <dgm:prSet presAssocID="{FD56CB4D-B575-49FA-A3D3-87F2128FD056}" presName="level3hierChild" presStyleCnt="0"/>
      <dgm:spPr/>
    </dgm:pt>
    <dgm:pt modelId="{D789B934-3548-4829-8E2F-7CC76A5D7990}" type="pres">
      <dgm:prSet presAssocID="{10415B9C-7BD4-426C-ABA4-4F66E296A8FE}" presName="conn2-1" presStyleLbl="parChTrans1D2" presStyleIdx="2" presStyleCnt="5"/>
      <dgm:spPr/>
    </dgm:pt>
    <dgm:pt modelId="{36FDCE59-6193-4EC5-BF4A-38B34722D604}" type="pres">
      <dgm:prSet presAssocID="{10415B9C-7BD4-426C-ABA4-4F66E296A8FE}" presName="connTx" presStyleLbl="parChTrans1D2" presStyleIdx="2" presStyleCnt="5"/>
      <dgm:spPr/>
    </dgm:pt>
    <dgm:pt modelId="{49D40582-F96C-43DA-9FAB-0CBC28B2AEEF}" type="pres">
      <dgm:prSet presAssocID="{5AB4630B-0E56-4599-B01C-F31B5C4303BD}" presName="root2" presStyleCnt="0"/>
      <dgm:spPr/>
    </dgm:pt>
    <dgm:pt modelId="{17112E1F-1AD4-4C32-820E-C33CFE406EAB}" type="pres">
      <dgm:prSet presAssocID="{5AB4630B-0E56-4599-B01C-F31B5C4303BD}" presName="LevelTwoTextNode" presStyleLbl="node2" presStyleIdx="2" presStyleCnt="5" custScaleX="496673" custScaleY="144737" custLinFactNeighborX="51213">
        <dgm:presLayoutVars>
          <dgm:chPref val="3"/>
        </dgm:presLayoutVars>
      </dgm:prSet>
      <dgm:spPr/>
    </dgm:pt>
    <dgm:pt modelId="{042A571E-1AEB-464E-8B45-7685C6751137}" type="pres">
      <dgm:prSet presAssocID="{5AB4630B-0E56-4599-B01C-F31B5C4303BD}" presName="level3hierChild" presStyleCnt="0"/>
      <dgm:spPr/>
    </dgm:pt>
    <dgm:pt modelId="{5EACDA4E-531C-4737-AA63-4025CBE50403}" type="pres">
      <dgm:prSet presAssocID="{E5A021E2-0B95-4DBD-8BFF-C6A72EA10C54}" presName="conn2-1" presStyleLbl="parChTrans1D2" presStyleIdx="3" presStyleCnt="5"/>
      <dgm:spPr/>
    </dgm:pt>
    <dgm:pt modelId="{C9CD38CA-5A5F-458C-B653-5D140B86797D}" type="pres">
      <dgm:prSet presAssocID="{E5A021E2-0B95-4DBD-8BFF-C6A72EA10C54}" presName="connTx" presStyleLbl="parChTrans1D2" presStyleIdx="3" presStyleCnt="5"/>
      <dgm:spPr/>
    </dgm:pt>
    <dgm:pt modelId="{F71D0F2C-CD57-447B-A2CC-A7E7458749AA}" type="pres">
      <dgm:prSet presAssocID="{69C5D7AE-7912-41D3-AC8A-0A22ADD2C1DE}" presName="root2" presStyleCnt="0"/>
      <dgm:spPr/>
    </dgm:pt>
    <dgm:pt modelId="{E79F00B2-CD70-42A4-A401-AF0307A90550}" type="pres">
      <dgm:prSet presAssocID="{69C5D7AE-7912-41D3-AC8A-0A22ADD2C1DE}" presName="LevelTwoTextNode" presStyleLbl="node2" presStyleIdx="3" presStyleCnt="5" custScaleX="497741" custScaleY="144737" custLinFactY="69794" custLinFactNeighborX="50924" custLinFactNeighborY="100000">
        <dgm:presLayoutVars>
          <dgm:chPref val="3"/>
        </dgm:presLayoutVars>
      </dgm:prSet>
      <dgm:spPr/>
    </dgm:pt>
    <dgm:pt modelId="{0052C80E-C195-49CD-BC43-CE40340F8B46}" type="pres">
      <dgm:prSet presAssocID="{69C5D7AE-7912-41D3-AC8A-0A22ADD2C1DE}" presName="level3hierChild" presStyleCnt="0"/>
      <dgm:spPr/>
    </dgm:pt>
    <dgm:pt modelId="{9F648624-B73C-4A00-A3FC-90223495BDE3}" type="pres">
      <dgm:prSet presAssocID="{8A2F8FF4-D717-4C72-B560-A91B0DD4F5DA}" presName="conn2-1" presStyleLbl="parChTrans1D2" presStyleIdx="4" presStyleCnt="5"/>
      <dgm:spPr/>
    </dgm:pt>
    <dgm:pt modelId="{B3B52726-2A27-4482-A7EB-86389610D406}" type="pres">
      <dgm:prSet presAssocID="{8A2F8FF4-D717-4C72-B560-A91B0DD4F5DA}" presName="connTx" presStyleLbl="parChTrans1D2" presStyleIdx="4" presStyleCnt="5"/>
      <dgm:spPr/>
    </dgm:pt>
    <dgm:pt modelId="{89194AB4-2411-43F1-85A7-E5AD0FF4A9D1}" type="pres">
      <dgm:prSet presAssocID="{A3FE12DA-4536-4CDE-9B7E-3E1F1F8FDD92}" presName="root2" presStyleCnt="0"/>
      <dgm:spPr/>
    </dgm:pt>
    <dgm:pt modelId="{09161D0B-0FF4-4555-874F-F11CCA68683B}" type="pres">
      <dgm:prSet presAssocID="{A3FE12DA-4536-4CDE-9B7E-3E1F1F8FDD92}" presName="LevelTwoTextNode" presStyleLbl="node2" presStyleIdx="4" presStyleCnt="5" custScaleX="493753" custScaleY="144737" custLinFactY="-73678" custLinFactNeighborX="51044" custLinFactNeighborY="-100000">
        <dgm:presLayoutVars>
          <dgm:chPref val="3"/>
        </dgm:presLayoutVars>
      </dgm:prSet>
      <dgm:spPr/>
    </dgm:pt>
    <dgm:pt modelId="{960F6E09-F3AD-401B-9BC9-1EDF430E9157}" type="pres">
      <dgm:prSet presAssocID="{A3FE12DA-4536-4CDE-9B7E-3E1F1F8FDD92}" presName="level3hierChild" presStyleCnt="0"/>
      <dgm:spPr/>
    </dgm:pt>
  </dgm:ptLst>
  <dgm:cxnLst>
    <dgm:cxn modelId="{67BA1B03-B8AE-1145-947D-3B7F0A0A20FC}" type="presOf" srcId="{EEB98064-F699-40F6-9C5A-6F1B3EB57019}" destId="{6D0CD824-02B4-4DE0-A42F-E6D826CF633C}" srcOrd="0" destOrd="0" presId="urn:microsoft.com/office/officeart/2008/layout/HorizontalMultiLevelHierarchy"/>
    <dgm:cxn modelId="{683A9003-110A-A443-BB8A-89BEA09FAA5F}" type="presOf" srcId="{EA617553-CD95-421E-931D-32BD1E31C1E2}" destId="{BF620B08-0033-4827-A17F-D67B10187020}" srcOrd="1" destOrd="0" presId="urn:microsoft.com/office/officeart/2008/layout/HorizontalMultiLevelHierarchy"/>
    <dgm:cxn modelId="{EE60B103-E171-48B5-85D4-C26F9ECC625F}" srcId="{DB655587-5FF9-471A-AD4C-47B00DEB484E}" destId="{ED41BB07-E84E-4AA7-B22D-4ABF57882D19}" srcOrd="0" destOrd="0" parTransId="{EA617553-CD95-421E-931D-32BD1E31C1E2}" sibTransId="{B42B2998-8370-44C4-A471-F3B1D24E3E24}"/>
    <dgm:cxn modelId="{0BD05D0E-E92E-4B20-9E84-2AF925B6A80E}" srcId="{DB655587-5FF9-471A-AD4C-47B00DEB484E}" destId="{A3FE12DA-4536-4CDE-9B7E-3E1F1F8FDD92}" srcOrd="4" destOrd="0" parTransId="{8A2F8FF4-D717-4C72-B560-A91B0DD4F5DA}" sibTransId="{9A3E25FC-618E-4569-A89D-DDC66BC75D71}"/>
    <dgm:cxn modelId="{BA4FD80F-C487-0443-B86B-B80DF1222EEE}" type="presOf" srcId="{DB655587-5FF9-471A-AD4C-47B00DEB484E}" destId="{CDA986F9-C14E-4407-8FD0-771861D0755E}" srcOrd="0" destOrd="0" presId="urn:microsoft.com/office/officeart/2008/layout/HorizontalMultiLevelHierarchy"/>
    <dgm:cxn modelId="{41474512-CFC5-564D-8409-BACE40E2DDBF}" type="presOf" srcId="{FD56CB4D-B575-49FA-A3D3-87F2128FD056}" destId="{7D6563B8-724D-4585-B2AC-AB241E4F60F8}" srcOrd="0" destOrd="0" presId="urn:microsoft.com/office/officeart/2008/layout/HorizontalMultiLevelHierarchy"/>
    <dgm:cxn modelId="{767D7C27-7BD6-DE49-AE48-D6F0A890804F}" type="presOf" srcId="{10415B9C-7BD4-426C-ABA4-4F66E296A8FE}" destId="{D789B934-3548-4829-8E2F-7CC76A5D7990}" srcOrd="0" destOrd="0" presId="urn:microsoft.com/office/officeart/2008/layout/HorizontalMultiLevelHierarchy"/>
    <dgm:cxn modelId="{2BD8F63E-1A9A-BB4D-8B1D-5B573F978016}" type="presOf" srcId="{E5A021E2-0B95-4DBD-8BFF-C6A72EA10C54}" destId="{5EACDA4E-531C-4737-AA63-4025CBE50403}" srcOrd="0" destOrd="0" presId="urn:microsoft.com/office/officeart/2008/layout/HorizontalMultiLevelHierarchy"/>
    <dgm:cxn modelId="{2AEA8846-E76B-D14F-8D22-3BC684B820A1}" type="presOf" srcId="{8A2F8FF4-D717-4C72-B560-A91B0DD4F5DA}" destId="{B3B52726-2A27-4482-A7EB-86389610D406}" srcOrd="1" destOrd="0" presId="urn:microsoft.com/office/officeart/2008/layout/HorizontalMultiLevelHierarchy"/>
    <dgm:cxn modelId="{D8BC4167-D01B-B749-81CC-3C895E89EC9B}" type="presOf" srcId="{590180E5-04FD-416E-8E19-8584DAE414D9}" destId="{961B7B51-C58E-476F-88BA-3CE4FCB8456C}" srcOrd="0" destOrd="0" presId="urn:microsoft.com/office/officeart/2008/layout/HorizontalMultiLevelHierarchy"/>
    <dgm:cxn modelId="{B60B154A-7219-4DBF-B590-1ADD2468E2A1}" srcId="{EEB98064-F699-40F6-9C5A-6F1B3EB57019}" destId="{DB655587-5FF9-471A-AD4C-47B00DEB484E}" srcOrd="0" destOrd="0" parTransId="{2EE68F48-D153-4F96-B5AA-15DAB5C02AB5}" sibTransId="{826BED1C-D832-42C6-85F5-0941BA0DA131}"/>
    <dgm:cxn modelId="{06FED850-3CE9-2F40-905C-5E6CF6CDBF70}" type="presOf" srcId="{A3FE12DA-4536-4CDE-9B7E-3E1F1F8FDD92}" destId="{09161D0B-0FF4-4555-874F-F11CCA68683B}" srcOrd="0" destOrd="0" presId="urn:microsoft.com/office/officeart/2008/layout/HorizontalMultiLevelHierarchy"/>
    <dgm:cxn modelId="{D1DA9759-73E1-48A6-A3AC-B97F48F1547E}" srcId="{DB655587-5FF9-471A-AD4C-47B00DEB484E}" destId="{FD56CB4D-B575-49FA-A3D3-87F2128FD056}" srcOrd="1" destOrd="0" parTransId="{590180E5-04FD-416E-8E19-8584DAE414D9}" sibTransId="{8AFD9832-DB1E-4441-861E-221EC29E9198}"/>
    <dgm:cxn modelId="{C80ABC8F-0E07-3347-BD5A-23967620F547}" type="presOf" srcId="{10415B9C-7BD4-426C-ABA4-4F66E296A8FE}" destId="{36FDCE59-6193-4EC5-BF4A-38B34722D604}" srcOrd="1" destOrd="0" presId="urn:microsoft.com/office/officeart/2008/layout/HorizontalMultiLevelHierarchy"/>
    <dgm:cxn modelId="{6857FD93-F400-6942-ACA4-15D79D3E0AAD}" type="presOf" srcId="{69C5D7AE-7912-41D3-AC8A-0A22ADD2C1DE}" destId="{E79F00B2-CD70-42A4-A401-AF0307A90550}" srcOrd="0" destOrd="0" presId="urn:microsoft.com/office/officeart/2008/layout/HorizontalMultiLevelHierarchy"/>
    <dgm:cxn modelId="{06641F97-6C52-4841-808D-595D5909EE25}" type="presOf" srcId="{ED41BB07-E84E-4AA7-B22D-4ABF57882D19}" destId="{49740E38-76F7-453E-B9BB-267D64329DE6}" srcOrd="0" destOrd="0" presId="urn:microsoft.com/office/officeart/2008/layout/HorizontalMultiLevelHierarchy"/>
    <dgm:cxn modelId="{BADA66A6-2AE1-AF4C-98BA-E70E553D0EF5}" type="presOf" srcId="{E5A021E2-0B95-4DBD-8BFF-C6A72EA10C54}" destId="{C9CD38CA-5A5F-458C-B653-5D140B86797D}" srcOrd="1" destOrd="0" presId="urn:microsoft.com/office/officeart/2008/layout/HorizontalMultiLevelHierarchy"/>
    <dgm:cxn modelId="{0AEE41AF-4011-0646-B9A5-529CF28FA4EC}" type="presOf" srcId="{590180E5-04FD-416E-8E19-8584DAE414D9}" destId="{9D8F11B8-FC6C-4D6D-AF99-7AC6E8CE0754}" srcOrd="1" destOrd="0" presId="urn:microsoft.com/office/officeart/2008/layout/HorizontalMultiLevelHierarchy"/>
    <dgm:cxn modelId="{340CB6BE-870E-4933-BEBD-1D5DD2B2A84E}" srcId="{DB655587-5FF9-471A-AD4C-47B00DEB484E}" destId="{5AB4630B-0E56-4599-B01C-F31B5C4303BD}" srcOrd="2" destOrd="0" parTransId="{10415B9C-7BD4-426C-ABA4-4F66E296A8FE}" sibTransId="{1045C1DA-B242-45D2-B962-174CD06F768D}"/>
    <dgm:cxn modelId="{021E19CB-9BE9-4140-889A-7CA7F14CAB53}" type="presOf" srcId="{EA617553-CD95-421E-931D-32BD1E31C1E2}" destId="{BDAD93B2-DBB3-4BDD-9ED0-4D703CC61619}" srcOrd="0" destOrd="0" presId="urn:microsoft.com/office/officeart/2008/layout/HorizontalMultiLevelHierarchy"/>
    <dgm:cxn modelId="{DB2625D5-CE02-8F42-8FC9-BC7A79BF4974}" type="presOf" srcId="{8A2F8FF4-D717-4C72-B560-A91B0DD4F5DA}" destId="{9F648624-B73C-4A00-A3FC-90223495BDE3}" srcOrd="0" destOrd="0" presId="urn:microsoft.com/office/officeart/2008/layout/HorizontalMultiLevelHierarchy"/>
    <dgm:cxn modelId="{FD6694D7-D072-4C99-9CAF-566C3B80B5FC}" srcId="{DB655587-5FF9-471A-AD4C-47B00DEB484E}" destId="{69C5D7AE-7912-41D3-AC8A-0A22ADD2C1DE}" srcOrd="3" destOrd="0" parTransId="{E5A021E2-0B95-4DBD-8BFF-C6A72EA10C54}" sibTransId="{5ADC83CE-61D3-44EB-9673-68F2B39ECD7F}"/>
    <dgm:cxn modelId="{E80D37EE-5D74-1748-AFE6-970E1A246905}" type="presOf" srcId="{5AB4630B-0E56-4599-B01C-F31B5C4303BD}" destId="{17112E1F-1AD4-4C32-820E-C33CFE406EAB}" srcOrd="0" destOrd="0" presId="urn:microsoft.com/office/officeart/2008/layout/HorizontalMultiLevelHierarchy"/>
    <dgm:cxn modelId="{E83253FE-648C-1542-BFDF-71F1F08F1437}" type="presParOf" srcId="{6D0CD824-02B4-4DE0-A42F-E6D826CF633C}" destId="{1A004454-F6C8-4A75-B1D6-73138D2E4673}" srcOrd="0" destOrd="0" presId="urn:microsoft.com/office/officeart/2008/layout/HorizontalMultiLevelHierarchy"/>
    <dgm:cxn modelId="{A87319D2-62F4-1C43-B41B-FEF1AFFE1CB5}" type="presParOf" srcId="{1A004454-F6C8-4A75-B1D6-73138D2E4673}" destId="{CDA986F9-C14E-4407-8FD0-771861D0755E}" srcOrd="0" destOrd="0" presId="urn:microsoft.com/office/officeart/2008/layout/HorizontalMultiLevelHierarchy"/>
    <dgm:cxn modelId="{4F0F63EC-D93F-FD4E-836B-6C6F67AA4572}" type="presParOf" srcId="{1A004454-F6C8-4A75-B1D6-73138D2E4673}" destId="{8D5C26EA-7E3D-4046-BF96-982D6FD3EA2F}" srcOrd="1" destOrd="0" presId="urn:microsoft.com/office/officeart/2008/layout/HorizontalMultiLevelHierarchy"/>
    <dgm:cxn modelId="{B9216EC6-5BE5-2145-8B5B-FF966B03296B}" type="presParOf" srcId="{8D5C26EA-7E3D-4046-BF96-982D6FD3EA2F}" destId="{BDAD93B2-DBB3-4BDD-9ED0-4D703CC61619}" srcOrd="0" destOrd="0" presId="urn:microsoft.com/office/officeart/2008/layout/HorizontalMultiLevelHierarchy"/>
    <dgm:cxn modelId="{D4A28F7C-DED2-D745-A6A0-04D81380C914}" type="presParOf" srcId="{BDAD93B2-DBB3-4BDD-9ED0-4D703CC61619}" destId="{BF620B08-0033-4827-A17F-D67B10187020}" srcOrd="0" destOrd="0" presId="urn:microsoft.com/office/officeart/2008/layout/HorizontalMultiLevelHierarchy"/>
    <dgm:cxn modelId="{EEC9CD08-DD40-D74A-8305-8C6061B6FD48}" type="presParOf" srcId="{8D5C26EA-7E3D-4046-BF96-982D6FD3EA2F}" destId="{F3FBB4B4-5DC1-4352-A167-31B4653A9678}" srcOrd="1" destOrd="0" presId="urn:microsoft.com/office/officeart/2008/layout/HorizontalMultiLevelHierarchy"/>
    <dgm:cxn modelId="{153C1026-9450-7E41-8688-146494A86C51}" type="presParOf" srcId="{F3FBB4B4-5DC1-4352-A167-31B4653A9678}" destId="{49740E38-76F7-453E-B9BB-267D64329DE6}" srcOrd="0" destOrd="0" presId="urn:microsoft.com/office/officeart/2008/layout/HorizontalMultiLevelHierarchy"/>
    <dgm:cxn modelId="{393008F5-570F-554A-B7AE-FC834E38FC19}" type="presParOf" srcId="{F3FBB4B4-5DC1-4352-A167-31B4653A9678}" destId="{0B83F759-8F74-49E0-AE34-09EBE23E9B5C}" srcOrd="1" destOrd="0" presId="urn:microsoft.com/office/officeart/2008/layout/HorizontalMultiLevelHierarchy"/>
    <dgm:cxn modelId="{CF84D075-3972-BA46-B663-F68E2EAE276A}" type="presParOf" srcId="{8D5C26EA-7E3D-4046-BF96-982D6FD3EA2F}" destId="{961B7B51-C58E-476F-88BA-3CE4FCB8456C}" srcOrd="2" destOrd="0" presId="urn:microsoft.com/office/officeart/2008/layout/HorizontalMultiLevelHierarchy"/>
    <dgm:cxn modelId="{95CAFFEF-21C0-5748-A3F3-E67110438F78}" type="presParOf" srcId="{961B7B51-C58E-476F-88BA-3CE4FCB8456C}" destId="{9D8F11B8-FC6C-4D6D-AF99-7AC6E8CE0754}" srcOrd="0" destOrd="0" presId="urn:microsoft.com/office/officeart/2008/layout/HorizontalMultiLevelHierarchy"/>
    <dgm:cxn modelId="{24422166-507F-1240-9C3A-6162F5B13EBD}" type="presParOf" srcId="{8D5C26EA-7E3D-4046-BF96-982D6FD3EA2F}" destId="{AF9AF906-45CE-44F1-BFAC-E93B383C9F66}" srcOrd="3" destOrd="0" presId="urn:microsoft.com/office/officeart/2008/layout/HorizontalMultiLevelHierarchy"/>
    <dgm:cxn modelId="{FB6CDA50-56B5-B942-8BDC-E3F462CB0315}" type="presParOf" srcId="{AF9AF906-45CE-44F1-BFAC-E93B383C9F66}" destId="{7D6563B8-724D-4585-B2AC-AB241E4F60F8}" srcOrd="0" destOrd="0" presId="urn:microsoft.com/office/officeart/2008/layout/HorizontalMultiLevelHierarchy"/>
    <dgm:cxn modelId="{657742F7-CA9D-8C41-B917-7F0063C8C6A5}" type="presParOf" srcId="{AF9AF906-45CE-44F1-BFAC-E93B383C9F66}" destId="{C2F574D0-33E2-48AB-B54E-E8BC0D771F83}" srcOrd="1" destOrd="0" presId="urn:microsoft.com/office/officeart/2008/layout/HorizontalMultiLevelHierarchy"/>
    <dgm:cxn modelId="{5B0F54EF-5115-A546-A652-1FF5EE1545DA}" type="presParOf" srcId="{8D5C26EA-7E3D-4046-BF96-982D6FD3EA2F}" destId="{D789B934-3548-4829-8E2F-7CC76A5D7990}" srcOrd="4" destOrd="0" presId="urn:microsoft.com/office/officeart/2008/layout/HorizontalMultiLevelHierarchy"/>
    <dgm:cxn modelId="{1E0A0D61-8D53-114E-B1E9-1914F45AFBE9}" type="presParOf" srcId="{D789B934-3548-4829-8E2F-7CC76A5D7990}" destId="{36FDCE59-6193-4EC5-BF4A-38B34722D604}" srcOrd="0" destOrd="0" presId="urn:microsoft.com/office/officeart/2008/layout/HorizontalMultiLevelHierarchy"/>
    <dgm:cxn modelId="{A864A85F-8104-EA4B-B15D-8599B9DAB9BA}" type="presParOf" srcId="{8D5C26EA-7E3D-4046-BF96-982D6FD3EA2F}" destId="{49D40582-F96C-43DA-9FAB-0CBC28B2AEEF}" srcOrd="5" destOrd="0" presId="urn:microsoft.com/office/officeart/2008/layout/HorizontalMultiLevelHierarchy"/>
    <dgm:cxn modelId="{0AE4F0A4-782A-B349-8B82-AD0F16EBB515}" type="presParOf" srcId="{49D40582-F96C-43DA-9FAB-0CBC28B2AEEF}" destId="{17112E1F-1AD4-4C32-820E-C33CFE406EAB}" srcOrd="0" destOrd="0" presId="urn:microsoft.com/office/officeart/2008/layout/HorizontalMultiLevelHierarchy"/>
    <dgm:cxn modelId="{25369BA4-7130-6C42-9E96-3F2D537D77EA}" type="presParOf" srcId="{49D40582-F96C-43DA-9FAB-0CBC28B2AEEF}" destId="{042A571E-1AEB-464E-8B45-7685C6751137}" srcOrd="1" destOrd="0" presId="urn:microsoft.com/office/officeart/2008/layout/HorizontalMultiLevelHierarchy"/>
    <dgm:cxn modelId="{FF20680C-985D-B844-80C2-70946B7E5923}" type="presParOf" srcId="{8D5C26EA-7E3D-4046-BF96-982D6FD3EA2F}" destId="{5EACDA4E-531C-4737-AA63-4025CBE50403}" srcOrd="6" destOrd="0" presId="urn:microsoft.com/office/officeart/2008/layout/HorizontalMultiLevelHierarchy"/>
    <dgm:cxn modelId="{C4A09355-C756-854F-BA88-E16E4D94CF34}" type="presParOf" srcId="{5EACDA4E-531C-4737-AA63-4025CBE50403}" destId="{C9CD38CA-5A5F-458C-B653-5D140B86797D}" srcOrd="0" destOrd="0" presId="urn:microsoft.com/office/officeart/2008/layout/HorizontalMultiLevelHierarchy"/>
    <dgm:cxn modelId="{8DB74D35-66F5-2243-AD15-17190FF2379F}" type="presParOf" srcId="{8D5C26EA-7E3D-4046-BF96-982D6FD3EA2F}" destId="{F71D0F2C-CD57-447B-A2CC-A7E7458749AA}" srcOrd="7" destOrd="0" presId="urn:microsoft.com/office/officeart/2008/layout/HorizontalMultiLevelHierarchy"/>
    <dgm:cxn modelId="{889B33FC-A2C0-9840-A323-52922A14B941}" type="presParOf" srcId="{F71D0F2C-CD57-447B-A2CC-A7E7458749AA}" destId="{E79F00B2-CD70-42A4-A401-AF0307A90550}" srcOrd="0" destOrd="0" presId="urn:microsoft.com/office/officeart/2008/layout/HorizontalMultiLevelHierarchy"/>
    <dgm:cxn modelId="{795B7C70-FF76-5740-8854-07D811D5B064}" type="presParOf" srcId="{F71D0F2C-CD57-447B-A2CC-A7E7458749AA}" destId="{0052C80E-C195-49CD-BC43-CE40340F8B46}" srcOrd="1" destOrd="0" presId="urn:microsoft.com/office/officeart/2008/layout/HorizontalMultiLevelHierarchy"/>
    <dgm:cxn modelId="{3E7C51E2-215B-434F-ABA9-D18E6D77A137}" type="presParOf" srcId="{8D5C26EA-7E3D-4046-BF96-982D6FD3EA2F}" destId="{9F648624-B73C-4A00-A3FC-90223495BDE3}" srcOrd="8" destOrd="0" presId="urn:microsoft.com/office/officeart/2008/layout/HorizontalMultiLevelHierarchy"/>
    <dgm:cxn modelId="{65A9E411-B913-5B4E-BBF2-F9587006F65D}" type="presParOf" srcId="{9F648624-B73C-4A00-A3FC-90223495BDE3}" destId="{B3B52726-2A27-4482-A7EB-86389610D406}" srcOrd="0" destOrd="0" presId="urn:microsoft.com/office/officeart/2008/layout/HorizontalMultiLevelHierarchy"/>
    <dgm:cxn modelId="{1AB72972-14F3-844F-88D7-B7DE905334C8}" type="presParOf" srcId="{8D5C26EA-7E3D-4046-BF96-982D6FD3EA2F}" destId="{89194AB4-2411-43F1-85A7-E5AD0FF4A9D1}" srcOrd="9" destOrd="0" presId="urn:microsoft.com/office/officeart/2008/layout/HorizontalMultiLevelHierarchy"/>
    <dgm:cxn modelId="{37D2DA15-033D-1049-A9AB-E5262BF07BED}" type="presParOf" srcId="{89194AB4-2411-43F1-85A7-E5AD0FF4A9D1}" destId="{09161D0B-0FF4-4555-874F-F11CCA68683B}" srcOrd="0" destOrd="0" presId="urn:microsoft.com/office/officeart/2008/layout/HorizontalMultiLevelHierarchy"/>
    <dgm:cxn modelId="{30001E4B-B65F-B440-B28E-957F00A74B8D}" type="presParOf" srcId="{89194AB4-2411-43F1-85A7-E5AD0FF4A9D1}" destId="{960F6E09-F3AD-401B-9BC9-1EDF430E9157}" srcOrd="1" destOrd="0" presId="urn:microsoft.com/office/officeart/2008/layout/HorizontalMultiLevelHierarchy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B98064-F699-40F6-9C5A-6F1B3EB5701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DB655587-5FF9-471A-AD4C-47B00DEB484E}">
      <dgm:prSet phldrT="[Texto]" custT="1"/>
      <dgm:spPr>
        <a:solidFill>
          <a:srgbClr val="156757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MX" sz="1400" b="1" i="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Instancia Ejecutora</a:t>
          </a:r>
        </a:p>
      </dgm:t>
    </dgm:pt>
    <dgm:pt modelId="{2EE68F48-D153-4F96-B5AA-15DAB5C02AB5}" type="parTrans" cxnId="{B60B154A-7219-4DBF-B590-1ADD2468E2A1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826BED1C-D832-42C6-85F5-0941BA0DA131}" type="sibTrans" cxnId="{B60B154A-7219-4DBF-B590-1ADD2468E2A1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5AB4630B-0E56-4599-B01C-F31B5C4303BD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Distribuir físicamente y en el SICS los materiales de difusión y materiales de capacitación elaborados por la Instancia Normativa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10415B9C-7BD4-426C-ABA4-4F66E296A8FE}" type="parTrans" cxnId="{340CB6BE-870E-4933-BEBD-1D5DD2B2A84E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1045C1DA-B242-45D2-B962-174CD06F768D}" type="sibTrans" cxnId="{340CB6BE-870E-4933-BEBD-1D5DD2B2A84E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69C5D7AE-7912-41D3-AC8A-0A22ADD2C1DE}">
      <dgm:prSet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Aplicar a los Comités los informes y posteriormente capturarlos en el SICS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E5A021E2-0B95-4DBD-8BFF-C6A72EA10C54}" type="parTrans" cxnId="{FD6694D7-D072-4C99-9CAF-566C3B80B5FC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5ADC83CE-61D3-44EB-9673-68F2B39ECD7F}" type="sibTrans" cxnId="{FD6694D7-D072-4C99-9CAF-566C3B80B5FC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A3FE12DA-4536-4CDE-9B7E-3E1F1F8FDD92}">
      <dgm:prSet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Elaborar, registrar en el SICS y distribuir físicamente y en el SICS  los materiales de difusión y materiales de capacitación si ese fuera el caso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8A2F8FF4-D717-4C72-B560-A91B0DD4F5DA}" type="parTrans" cxnId="{0BD05D0E-E92E-4B20-9E84-2AF925B6A80E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9A3E25FC-618E-4569-A89D-DDC66BC75D71}" type="sibTrans" cxnId="{0BD05D0E-E92E-4B20-9E84-2AF925B6A80E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ED41BB07-E84E-4AA7-B22D-4ABF57882D19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Capacitar y asesorar los integrantes de los Comités de Contraloría Social sobre  el llenado de informes y el procedimiento para presentar alguna Queja, Denuncia o reconocimiento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EA617553-CD95-421E-931D-32BD1E31C1E2}" type="parTrans" cxnId="{EE60B103-E171-48B5-85D4-C26F9ECC625F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B42B2998-8370-44C4-A471-F3B1D24E3E24}" type="sibTrans" cxnId="{EE60B103-E171-48B5-85D4-C26F9ECC625F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FD56CB4D-B575-49FA-A3D3-87F2128FD056}">
      <dgm:prSet phldrT="[Texto]"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Aplicar las minutas de la reunión y registrarlas en el SICS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590180E5-04FD-416E-8E19-8584DAE414D9}" type="parTrans" cxnId="{D1DA9759-73E1-48A6-A3AC-B97F48F1547E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8AFD9832-DB1E-4441-861E-221EC29E9198}" type="sibTrans" cxnId="{D1DA9759-73E1-48A6-A3AC-B97F48F1547E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4A4E613E-199E-4BFF-952B-067639DC2FB7}">
      <dgm:prSet custT="1"/>
      <dgm:spPr>
        <a:solidFill>
          <a:srgbClr val="14585C"/>
        </a:solidFill>
        <a:ln>
          <a:noFill/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kumimoji="1" lang="es-MX" altLang="es-MX" sz="15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Reportar a la unidad administrativa correspondiente cuando se detecte alguna anomalía en la operación del programa para que inicien una auditoría formal</a:t>
          </a:r>
          <a:endParaRPr lang="es-MX" sz="1500" b="0" i="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gm:t>
    </dgm:pt>
    <dgm:pt modelId="{36D7D5B8-DF64-48BF-A70F-BCCA63F3F724}" type="parTrans" cxnId="{BC0490E8-8294-402A-9282-21B541A698FC}">
      <dgm:prSet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6E683B0C-C7FE-49DB-9E93-1642DC53CD54}" type="sibTrans" cxnId="{BC0490E8-8294-402A-9282-21B541A698FC}">
      <dgm:prSet/>
      <dgm:spPr/>
      <dgm:t>
        <a:bodyPr/>
        <a:lstStyle/>
        <a:p>
          <a:endParaRPr lang="es-MX" sz="1500" b="0" i="0">
            <a:latin typeface="Soberana Sans" charset="0"/>
            <a:ea typeface="Soberana Sans" charset="0"/>
            <a:cs typeface="Soberana Sans" charset="0"/>
          </a:endParaRPr>
        </a:p>
      </dgm:t>
    </dgm:pt>
    <dgm:pt modelId="{6D0CD824-02B4-4DE0-A42F-E6D826CF633C}" type="pres">
      <dgm:prSet presAssocID="{EEB98064-F699-40F6-9C5A-6F1B3EB5701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A004454-F6C8-4A75-B1D6-73138D2E4673}" type="pres">
      <dgm:prSet presAssocID="{DB655587-5FF9-471A-AD4C-47B00DEB484E}" presName="root1" presStyleCnt="0"/>
      <dgm:spPr/>
    </dgm:pt>
    <dgm:pt modelId="{CDA986F9-C14E-4407-8FD0-771861D0755E}" type="pres">
      <dgm:prSet presAssocID="{DB655587-5FF9-471A-AD4C-47B00DEB484E}" presName="LevelOneTextNode" presStyleLbl="node0" presStyleIdx="0" presStyleCnt="1" custAng="5400000" custScaleX="225310" custScaleY="75119" custLinFactX="-132479" custLinFactNeighborX="-200000" custLinFactNeighborY="125">
        <dgm:presLayoutVars>
          <dgm:chPref val="3"/>
        </dgm:presLayoutVars>
      </dgm:prSet>
      <dgm:spPr/>
    </dgm:pt>
    <dgm:pt modelId="{8D5C26EA-7E3D-4046-BF96-982D6FD3EA2F}" type="pres">
      <dgm:prSet presAssocID="{DB655587-5FF9-471A-AD4C-47B00DEB484E}" presName="level2hierChild" presStyleCnt="0"/>
      <dgm:spPr/>
    </dgm:pt>
    <dgm:pt modelId="{BDAD93B2-DBB3-4BDD-9ED0-4D703CC61619}" type="pres">
      <dgm:prSet presAssocID="{EA617553-CD95-421E-931D-32BD1E31C1E2}" presName="conn2-1" presStyleLbl="parChTrans1D2" presStyleIdx="0" presStyleCnt="6"/>
      <dgm:spPr/>
    </dgm:pt>
    <dgm:pt modelId="{BF620B08-0033-4827-A17F-D67B10187020}" type="pres">
      <dgm:prSet presAssocID="{EA617553-CD95-421E-931D-32BD1E31C1E2}" presName="connTx" presStyleLbl="parChTrans1D2" presStyleIdx="0" presStyleCnt="6"/>
      <dgm:spPr/>
    </dgm:pt>
    <dgm:pt modelId="{F3FBB4B4-5DC1-4352-A167-31B4653A9678}" type="pres">
      <dgm:prSet presAssocID="{ED41BB07-E84E-4AA7-B22D-4ABF57882D19}" presName="root2" presStyleCnt="0"/>
      <dgm:spPr/>
    </dgm:pt>
    <dgm:pt modelId="{49740E38-76F7-453E-B9BB-267D64329DE6}" type="pres">
      <dgm:prSet presAssocID="{ED41BB07-E84E-4AA7-B22D-4ABF57882D19}" presName="LevelTwoTextNode" presStyleLbl="node2" presStyleIdx="0" presStyleCnt="6" custScaleX="495700" custScaleY="144737" custLinFactNeighborX="53348" custLinFactNeighborY="-959">
        <dgm:presLayoutVars>
          <dgm:chPref val="3"/>
        </dgm:presLayoutVars>
      </dgm:prSet>
      <dgm:spPr/>
    </dgm:pt>
    <dgm:pt modelId="{0B83F759-8F74-49E0-AE34-09EBE23E9B5C}" type="pres">
      <dgm:prSet presAssocID="{ED41BB07-E84E-4AA7-B22D-4ABF57882D19}" presName="level3hierChild" presStyleCnt="0"/>
      <dgm:spPr/>
    </dgm:pt>
    <dgm:pt modelId="{961B7B51-C58E-476F-88BA-3CE4FCB8456C}" type="pres">
      <dgm:prSet presAssocID="{590180E5-04FD-416E-8E19-8584DAE414D9}" presName="conn2-1" presStyleLbl="parChTrans1D2" presStyleIdx="1" presStyleCnt="6"/>
      <dgm:spPr/>
    </dgm:pt>
    <dgm:pt modelId="{9D8F11B8-FC6C-4D6D-AF99-7AC6E8CE0754}" type="pres">
      <dgm:prSet presAssocID="{590180E5-04FD-416E-8E19-8584DAE414D9}" presName="connTx" presStyleLbl="parChTrans1D2" presStyleIdx="1" presStyleCnt="6"/>
      <dgm:spPr/>
    </dgm:pt>
    <dgm:pt modelId="{AF9AF906-45CE-44F1-BFAC-E93B383C9F66}" type="pres">
      <dgm:prSet presAssocID="{FD56CB4D-B575-49FA-A3D3-87F2128FD056}" presName="root2" presStyleCnt="0"/>
      <dgm:spPr/>
    </dgm:pt>
    <dgm:pt modelId="{7D6563B8-724D-4585-B2AC-AB241E4F60F8}" type="pres">
      <dgm:prSet presAssocID="{FD56CB4D-B575-49FA-A3D3-87F2128FD056}" presName="LevelTwoTextNode" presStyleLbl="node2" presStyleIdx="1" presStyleCnt="6" custScaleX="497646" custScaleY="144737" custLinFactNeighborX="50924">
        <dgm:presLayoutVars>
          <dgm:chPref val="3"/>
        </dgm:presLayoutVars>
      </dgm:prSet>
      <dgm:spPr/>
    </dgm:pt>
    <dgm:pt modelId="{C2F574D0-33E2-48AB-B54E-E8BC0D771F83}" type="pres">
      <dgm:prSet presAssocID="{FD56CB4D-B575-49FA-A3D3-87F2128FD056}" presName="level3hierChild" presStyleCnt="0"/>
      <dgm:spPr/>
    </dgm:pt>
    <dgm:pt modelId="{D789B934-3548-4829-8E2F-7CC76A5D7990}" type="pres">
      <dgm:prSet presAssocID="{10415B9C-7BD4-426C-ABA4-4F66E296A8FE}" presName="conn2-1" presStyleLbl="parChTrans1D2" presStyleIdx="2" presStyleCnt="6"/>
      <dgm:spPr/>
    </dgm:pt>
    <dgm:pt modelId="{36FDCE59-6193-4EC5-BF4A-38B34722D604}" type="pres">
      <dgm:prSet presAssocID="{10415B9C-7BD4-426C-ABA4-4F66E296A8FE}" presName="connTx" presStyleLbl="parChTrans1D2" presStyleIdx="2" presStyleCnt="6"/>
      <dgm:spPr/>
    </dgm:pt>
    <dgm:pt modelId="{49D40582-F96C-43DA-9FAB-0CBC28B2AEEF}" type="pres">
      <dgm:prSet presAssocID="{5AB4630B-0E56-4599-B01C-F31B5C4303BD}" presName="root2" presStyleCnt="0"/>
      <dgm:spPr/>
    </dgm:pt>
    <dgm:pt modelId="{17112E1F-1AD4-4C32-820E-C33CFE406EAB}" type="pres">
      <dgm:prSet presAssocID="{5AB4630B-0E56-4599-B01C-F31B5C4303BD}" presName="LevelTwoTextNode" presStyleLbl="node2" presStyleIdx="2" presStyleCnt="6" custScaleX="496673" custScaleY="144737" custLinFactNeighborX="51213">
        <dgm:presLayoutVars>
          <dgm:chPref val="3"/>
        </dgm:presLayoutVars>
      </dgm:prSet>
      <dgm:spPr/>
    </dgm:pt>
    <dgm:pt modelId="{042A571E-1AEB-464E-8B45-7685C6751137}" type="pres">
      <dgm:prSet presAssocID="{5AB4630B-0E56-4599-B01C-F31B5C4303BD}" presName="level3hierChild" presStyleCnt="0"/>
      <dgm:spPr/>
    </dgm:pt>
    <dgm:pt modelId="{5EACDA4E-531C-4737-AA63-4025CBE50403}" type="pres">
      <dgm:prSet presAssocID="{E5A021E2-0B95-4DBD-8BFF-C6A72EA10C54}" presName="conn2-1" presStyleLbl="parChTrans1D2" presStyleIdx="3" presStyleCnt="6"/>
      <dgm:spPr/>
    </dgm:pt>
    <dgm:pt modelId="{C9CD38CA-5A5F-458C-B653-5D140B86797D}" type="pres">
      <dgm:prSet presAssocID="{E5A021E2-0B95-4DBD-8BFF-C6A72EA10C54}" presName="connTx" presStyleLbl="parChTrans1D2" presStyleIdx="3" presStyleCnt="6"/>
      <dgm:spPr/>
    </dgm:pt>
    <dgm:pt modelId="{F71D0F2C-CD57-447B-A2CC-A7E7458749AA}" type="pres">
      <dgm:prSet presAssocID="{69C5D7AE-7912-41D3-AC8A-0A22ADD2C1DE}" presName="root2" presStyleCnt="0"/>
      <dgm:spPr/>
    </dgm:pt>
    <dgm:pt modelId="{E79F00B2-CD70-42A4-A401-AF0307A90550}" type="pres">
      <dgm:prSet presAssocID="{69C5D7AE-7912-41D3-AC8A-0A22ADD2C1DE}" presName="LevelTwoTextNode" presStyleLbl="node2" presStyleIdx="3" presStyleCnt="6" custScaleX="497741" custScaleY="144737" custLinFactY="69794" custLinFactNeighborX="50924" custLinFactNeighborY="100000">
        <dgm:presLayoutVars>
          <dgm:chPref val="3"/>
        </dgm:presLayoutVars>
      </dgm:prSet>
      <dgm:spPr/>
    </dgm:pt>
    <dgm:pt modelId="{0052C80E-C195-49CD-BC43-CE40340F8B46}" type="pres">
      <dgm:prSet presAssocID="{69C5D7AE-7912-41D3-AC8A-0A22ADD2C1DE}" presName="level3hierChild" presStyleCnt="0"/>
      <dgm:spPr/>
    </dgm:pt>
    <dgm:pt modelId="{9F648624-B73C-4A00-A3FC-90223495BDE3}" type="pres">
      <dgm:prSet presAssocID="{8A2F8FF4-D717-4C72-B560-A91B0DD4F5DA}" presName="conn2-1" presStyleLbl="parChTrans1D2" presStyleIdx="4" presStyleCnt="6"/>
      <dgm:spPr/>
    </dgm:pt>
    <dgm:pt modelId="{B3B52726-2A27-4482-A7EB-86389610D406}" type="pres">
      <dgm:prSet presAssocID="{8A2F8FF4-D717-4C72-B560-A91B0DD4F5DA}" presName="connTx" presStyleLbl="parChTrans1D2" presStyleIdx="4" presStyleCnt="6"/>
      <dgm:spPr/>
    </dgm:pt>
    <dgm:pt modelId="{89194AB4-2411-43F1-85A7-E5AD0FF4A9D1}" type="pres">
      <dgm:prSet presAssocID="{A3FE12DA-4536-4CDE-9B7E-3E1F1F8FDD92}" presName="root2" presStyleCnt="0"/>
      <dgm:spPr/>
    </dgm:pt>
    <dgm:pt modelId="{09161D0B-0FF4-4555-874F-F11CCA68683B}" type="pres">
      <dgm:prSet presAssocID="{A3FE12DA-4536-4CDE-9B7E-3E1F1F8FDD92}" presName="LevelTwoTextNode" presStyleLbl="node2" presStyleIdx="4" presStyleCnt="6" custScaleX="493753" custScaleY="144737" custLinFactY="-73678" custLinFactNeighborX="51044" custLinFactNeighborY="-100000">
        <dgm:presLayoutVars>
          <dgm:chPref val="3"/>
        </dgm:presLayoutVars>
      </dgm:prSet>
      <dgm:spPr/>
    </dgm:pt>
    <dgm:pt modelId="{960F6E09-F3AD-401B-9BC9-1EDF430E9157}" type="pres">
      <dgm:prSet presAssocID="{A3FE12DA-4536-4CDE-9B7E-3E1F1F8FDD92}" presName="level3hierChild" presStyleCnt="0"/>
      <dgm:spPr/>
    </dgm:pt>
    <dgm:pt modelId="{BB5A0A67-5609-4487-AB49-9FFF666AC449}" type="pres">
      <dgm:prSet presAssocID="{36D7D5B8-DF64-48BF-A70F-BCCA63F3F724}" presName="conn2-1" presStyleLbl="parChTrans1D2" presStyleIdx="5" presStyleCnt="6"/>
      <dgm:spPr/>
    </dgm:pt>
    <dgm:pt modelId="{D2FAE8F4-AD09-447C-A121-627A050968FA}" type="pres">
      <dgm:prSet presAssocID="{36D7D5B8-DF64-48BF-A70F-BCCA63F3F724}" presName="connTx" presStyleLbl="parChTrans1D2" presStyleIdx="5" presStyleCnt="6"/>
      <dgm:spPr/>
    </dgm:pt>
    <dgm:pt modelId="{C45BFA1C-DF92-4F02-B172-1E1BD809FB78}" type="pres">
      <dgm:prSet presAssocID="{4A4E613E-199E-4BFF-952B-067639DC2FB7}" presName="root2" presStyleCnt="0"/>
      <dgm:spPr/>
    </dgm:pt>
    <dgm:pt modelId="{AB2114C4-C468-4A53-951E-68C72D416965}" type="pres">
      <dgm:prSet presAssocID="{4A4E613E-199E-4BFF-952B-067639DC2FB7}" presName="LevelTwoTextNode" presStyleLbl="node2" presStyleIdx="5" presStyleCnt="6" custScaleX="499688" custScaleY="144737" custLinFactNeighborX="51044" custLinFactNeighborY="14095">
        <dgm:presLayoutVars>
          <dgm:chPref val="3"/>
        </dgm:presLayoutVars>
      </dgm:prSet>
      <dgm:spPr/>
    </dgm:pt>
    <dgm:pt modelId="{D442FCC6-BC20-4D37-8F33-A9ACB4EDB36E}" type="pres">
      <dgm:prSet presAssocID="{4A4E613E-199E-4BFF-952B-067639DC2FB7}" presName="level3hierChild" presStyleCnt="0"/>
      <dgm:spPr/>
    </dgm:pt>
  </dgm:ptLst>
  <dgm:cxnLst>
    <dgm:cxn modelId="{67BA1B03-B8AE-1145-947D-3B7F0A0A20FC}" type="presOf" srcId="{EEB98064-F699-40F6-9C5A-6F1B3EB57019}" destId="{6D0CD824-02B4-4DE0-A42F-E6D826CF633C}" srcOrd="0" destOrd="0" presId="urn:microsoft.com/office/officeart/2008/layout/HorizontalMultiLevelHierarchy"/>
    <dgm:cxn modelId="{683A9003-110A-A443-BB8A-89BEA09FAA5F}" type="presOf" srcId="{EA617553-CD95-421E-931D-32BD1E31C1E2}" destId="{BF620B08-0033-4827-A17F-D67B10187020}" srcOrd="1" destOrd="0" presId="urn:microsoft.com/office/officeart/2008/layout/HorizontalMultiLevelHierarchy"/>
    <dgm:cxn modelId="{EE60B103-E171-48B5-85D4-C26F9ECC625F}" srcId="{DB655587-5FF9-471A-AD4C-47B00DEB484E}" destId="{ED41BB07-E84E-4AA7-B22D-4ABF57882D19}" srcOrd="0" destOrd="0" parTransId="{EA617553-CD95-421E-931D-32BD1E31C1E2}" sibTransId="{B42B2998-8370-44C4-A471-F3B1D24E3E24}"/>
    <dgm:cxn modelId="{0BD05D0E-E92E-4B20-9E84-2AF925B6A80E}" srcId="{DB655587-5FF9-471A-AD4C-47B00DEB484E}" destId="{A3FE12DA-4536-4CDE-9B7E-3E1F1F8FDD92}" srcOrd="4" destOrd="0" parTransId="{8A2F8FF4-D717-4C72-B560-A91B0DD4F5DA}" sibTransId="{9A3E25FC-618E-4569-A89D-DDC66BC75D71}"/>
    <dgm:cxn modelId="{BA4FD80F-C487-0443-B86B-B80DF1222EEE}" type="presOf" srcId="{DB655587-5FF9-471A-AD4C-47B00DEB484E}" destId="{CDA986F9-C14E-4407-8FD0-771861D0755E}" srcOrd="0" destOrd="0" presId="urn:microsoft.com/office/officeart/2008/layout/HorizontalMultiLevelHierarchy"/>
    <dgm:cxn modelId="{41474512-CFC5-564D-8409-BACE40E2DDBF}" type="presOf" srcId="{FD56CB4D-B575-49FA-A3D3-87F2128FD056}" destId="{7D6563B8-724D-4585-B2AC-AB241E4F60F8}" srcOrd="0" destOrd="0" presId="urn:microsoft.com/office/officeart/2008/layout/HorizontalMultiLevelHierarchy"/>
    <dgm:cxn modelId="{767D7C27-7BD6-DE49-AE48-D6F0A890804F}" type="presOf" srcId="{10415B9C-7BD4-426C-ABA4-4F66E296A8FE}" destId="{D789B934-3548-4829-8E2F-7CC76A5D7990}" srcOrd="0" destOrd="0" presId="urn:microsoft.com/office/officeart/2008/layout/HorizontalMultiLevelHierarchy"/>
    <dgm:cxn modelId="{2BD8F63E-1A9A-BB4D-8B1D-5B573F978016}" type="presOf" srcId="{E5A021E2-0B95-4DBD-8BFF-C6A72EA10C54}" destId="{5EACDA4E-531C-4737-AA63-4025CBE50403}" srcOrd="0" destOrd="0" presId="urn:microsoft.com/office/officeart/2008/layout/HorizontalMultiLevelHierarchy"/>
    <dgm:cxn modelId="{2AEA8846-E76B-D14F-8D22-3BC684B820A1}" type="presOf" srcId="{8A2F8FF4-D717-4C72-B560-A91B0DD4F5DA}" destId="{B3B52726-2A27-4482-A7EB-86389610D406}" srcOrd="1" destOrd="0" presId="urn:microsoft.com/office/officeart/2008/layout/HorizontalMultiLevelHierarchy"/>
    <dgm:cxn modelId="{D8BC4167-D01B-B749-81CC-3C895E89EC9B}" type="presOf" srcId="{590180E5-04FD-416E-8E19-8584DAE414D9}" destId="{961B7B51-C58E-476F-88BA-3CE4FCB8456C}" srcOrd="0" destOrd="0" presId="urn:microsoft.com/office/officeart/2008/layout/HorizontalMultiLevelHierarchy"/>
    <dgm:cxn modelId="{B60B154A-7219-4DBF-B590-1ADD2468E2A1}" srcId="{EEB98064-F699-40F6-9C5A-6F1B3EB57019}" destId="{DB655587-5FF9-471A-AD4C-47B00DEB484E}" srcOrd="0" destOrd="0" parTransId="{2EE68F48-D153-4F96-B5AA-15DAB5C02AB5}" sibTransId="{826BED1C-D832-42C6-85F5-0941BA0DA131}"/>
    <dgm:cxn modelId="{06FED850-3CE9-2F40-905C-5E6CF6CDBF70}" type="presOf" srcId="{A3FE12DA-4536-4CDE-9B7E-3E1F1F8FDD92}" destId="{09161D0B-0FF4-4555-874F-F11CCA68683B}" srcOrd="0" destOrd="0" presId="urn:microsoft.com/office/officeart/2008/layout/HorizontalMultiLevelHierarchy"/>
    <dgm:cxn modelId="{D1DA9759-73E1-48A6-A3AC-B97F48F1547E}" srcId="{DB655587-5FF9-471A-AD4C-47B00DEB484E}" destId="{FD56CB4D-B575-49FA-A3D3-87F2128FD056}" srcOrd="1" destOrd="0" parTransId="{590180E5-04FD-416E-8E19-8584DAE414D9}" sibTransId="{8AFD9832-DB1E-4441-861E-221EC29E9198}"/>
    <dgm:cxn modelId="{DD30BB84-C55E-CC4D-A35C-01D8094EBE6A}" type="presOf" srcId="{36D7D5B8-DF64-48BF-A70F-BCCA63F3F724}" destId="{BB5A0A67-5609-4487-AB49-9FFF666AC449}" srcOrd="0" destOrd="0" presId="urn:microsoft.com/office/officeart/2008/layout/HorizontalMultiLevelHierarchy"/>
    <dgm:cxn modelId="{C80ABC8F-0E07-3347-BD5A-23967620F547}" type="presOf" srcId="{10415B9C-7BD4-426C-ABA4-4F66E296A8FE}" destId="{36FDCE59-6193-4EC5-BF4A-38B34722D604}" srcOrd="1" destOrd="0" presId="urn:microsoft.com/office/officeart/2008/layout/HorizontalMultiLevelHierarchy"/>
    <dgm:cxn modelId="{6857FD93-F400-6942-ACA4-15D79D3E0AAD}" type="presOf" srcId="{69C5D7AE-7912-41D3-AC8A-0A22ADD2C1DE}" destId="{E79F00B2-CD70-42A4-A401-AF0307A90550}" srcOrd="0" destOrd="0" presId="urn:microsoft.com/office/officeart/2008/layout/HorizontalMultiLevelHierarchy"/>
    <dgm:cxn modelId="{06641F97-6C52-4841-808D-595D5909EE25}" type="presOf" srcId="{ED41BB07-E84E-4AA7-B22D-4ABF57882D19}" destId="{49740E38-76F7-453E-B9BB-267D64329DE6}" srcOrd="0" destOrd="0" presId="urn:microsoft.com/office/officeart/2008/layout/HorizontalMultiLevelHierarchy"/>
    <dgm:cxn modelId="{BADA66A6-2AE1-AF4C-98BA-E70E553D0EF5}" type="presOf" srcId="{E5A021E2-0B95-4DBD-8BFF-C6A72EA10C54}" destId="{C9CD38CA-5A5F-458C-B653-5D140B86797D}" srcOrd="1" destOrd="0" presId="urn:microsoft.com/office/officeart/2008/layout/HorizontalMultiLevelHierarchy"/>
    <dgm:cxn modelId="{0AEE41AF-4011-0646-B9A5-529CF28FA4EC}" type="presOf" srcId="{590180E5-04FD-416E-8E19-8584DAE414D9}" destId="{9D8F11B8-FC6C-4D6D-AF99-7AC6E8CE0754}" srcOrd="1" destOrd="0" presId="urn:microsoft.com/office/officeart/2008/layout/HorizontalMultiLevelHierarchy"/>
    <dgm:cxn modelId="{180FA6BC-BD4E-4747-84CB-8F56FAE327E2}" type="presOf" srcId="{36D7D5B8-DF64-48BF-A70F-BCCA63F3F724}" destId="{D2FAE8F4-AD09-447C-A121-627A050968FA}" srcOrd="1" destOrd="0" presId="urn:microsoft.com/office/officeart/2008/layout/HorizontalMultiLevelHierarchy"/>
    <dgm:cxn modelId="{340CB6BE-870E-4933-BEBD-1D5DD2B2A84E}" srcId="{DB655587-5FF9-471A-AD4C-47B00DEB484E}" destId="{5AB4630B-0E56-4599-B01C-F31B5C4303BD}" srcOrd="2" destOrd="0" parTransId="{10415B9C-7BD4-426C-ABA4-4F66E296A8FE}" sibTransId="{1045C1DA-B242-45D2-B962-174CD06F768D}"/>
    <dgm:cxn modelId="{5ED94EC6-F3F9-954A-B450-58CDE28D2B5E}" type="presOf" srcId="{4A4E613E-199E-4BFF-952B-067639DC2FB7}" destId="{AB2114C4-C468-4A53-951E-68C72D416965}" srcOrd="0" destOrd="0" presId="urn:microsoft.com/office/officeart/2008/layout/HorizontalMultiLevelHierarchy"/>
    <dgm:cxn modelId="{021E19CB-9BE9-4140-889A-7CA7F14CAB53}" type="presOf" srcId="{EA617553-CD95-421E-931D-32BD1E31C1E2}" destId="{BDAD93B2-DBB3-4BDD-9ED0-4D703CC61619}" srcOrd="0" destOrd="0" presId="urn:microsoft.com/office/officeart/2008/layout/HorizontalMultiLevelHierarchy"/>
    <dgm:cxn modelId="{DB2625D5-CE02-8F42-8FC9-BC7A79BF4974}" type="presOf" srcId="{8A2F8FF4-D717-4C72-B560-A91B0DD4F5DA}" destId="{9F648624-B73C-4A00-A3FC-90223495BDE3}" srcOrd="0" destOrd="0" presId="urn:microsoft.com/office/officeart/2008/layout/HorizontalMultiLevelHierarchy"/>
    <dgm:cxn modelId="{FD6694D7-D072-4C99-9CAF-566C3B80B5FC}" srcId="{DB655587-5FF9-471A-AD4C-47B00DEB484E}" destId="{69C5D7AE-7912-41D3-AC8A-0A22ADD2C1DE}" srcOrd="3" destOrd="0" parTransId="{E5A021E2-0B95-4DBD-8BFF-C6A72EA10C54}" sibTransId="{5ADC83CE-61D3-44EB-9673-68F2B39ECD7F}"/>
    <dgm:cxn modelId="{BC0490E8-8294-402A-9282-21B541A698FC}" srcId="{DB655587-5FF9-471A-AD4C-47B00DEB484E}" destId="{4A4E613E-199E-4BFF-952B-067639DC2FB7}" srcOrd="5" destOrd="0" parTransId="{36D7D5B8-DF64-48BF-A70F-BCCA63F3F724}" sibTransId="{6E683B0C-C7FE-49DB-9E93-1642DC53CD54}"/>
    <dgm:cxn modelId="{E80D37EE-5D74-1748-AFE6-970E1A246905}" type="presOf" srcId="{5AB4630B-0E56-4599-B01C-F31B5C4303BD}" destId="{17112E1F-1AD4-4C32-820E-C33CFE406EAB}" srcOrd="0" destOrd="0" presId="urn:microsoft.com/office/officeart/2008/layout/HorizontalMultiLevelHierarchy"/>
    <dgm:cxn modelId="{E83253FE-648C-1542-BFDF-71F1F08F1437}" type="presParOf" srcId="{6D0CD824-02B4-4DE0-A42F-E6D826CF633C}" destId="{1A004454-F6C8-4A75-B1D6-73138D2E4673}" srcOrd="0" destOrd="0" presId="urn:microsoft.com/office/officeart/2008/layout/HorizontalMultiLevelHierarchy"/>
    <dgm:cxn modelId="{A87319D2-62F4-1C43-B41B-FEF1AFFE1CB5}" type="presParOf" srcId="{1A004454-F6C8-4A75-B1D6-73138D2E4673}" destId="{CDA986F9-C14E-4407-8FD0-771861D0755E}" srcOrd="0" destOrd="0" presId="urn:microsoft.com/office/officeart/2008/layout/HorizontalMultiLevelHierarchy"/>
    <dgm:cxn modelId="{4F0F63EC-D93F-FD4E-836B-6C6F67AA4572}" type="presParOf" srcId="{1A004454-F6C8-4A75-B1D6-73138D2E4673}" destId="{8D5C26EA-7E3D-4046-BF96-982D6FD3EA2F}" srcOrd="1" destOrd="0" presId="urn:microsoft.com/office/officeart/2008/layout/HorizontalMultiLevelHierarchy"/>
    <dgm:cxn modelId="{B9216EC6-5BE5-2145-8B5B-FF966B03296B}" type="presParOf" srcId="{8D5C26EA-7E3D-4046-BF96-982D6FD3EA2F}" destId="{BDAD93B2-DBB3-4BDD-9ED0-4D703CC61619}" srcOrd="0" destOrd="0" presId="urn:microsoft.com/office/officeart/2008/layout/HorizontalMultiLevelHierarchy"/>
    <dgm:cxn modelId="{D4A28F7C-DED2-D745-A6A0-04D81380C914}" type="presParOf" srcId="{BDAD93B2-DBB3-4BDD-9ED0-4D703CC61619}" destId="{BF620B08-0033-4827-A17F-D67B10187020}" srcOrd="0" destOrd="0" presId="urn:microsoft.com/office/officeart/2008/layout/HorizontalMultiLevelHierarchy"/>
    <dgm:cxn modelId="{EEC9CD08-DD40-D74A-8305-8C6061B6FD48}" type="presParOf" srcId="{8D5C26EA-7E3D-4046-BF96-982D6FD3EA2F}" destId="{F3FBB4B4-5DC1-4352-A167-31B4653A9678}" srcOrd="1" destOrd="0" presId="urn:microsoft.com/office/officeart/2008/layout/HorizontalMultiLevelHierarchy"/>
    <dgm:cxn modelId="{153C1026-9450-7E41-8688-146494A86C51}" type="presParOf" srcId="{F3FBB4B4-5DC1-4352-A167-31B4653A9678}" destId="{49740E38-76F7-453E-B9BB-267D64329DE6}" srcOrd="0" destOrd="0" presId="urn:microsoft.com/office/officeart/2008/layout/HorizontalMultiLevelHierarchy"/>
    <dgm:cxn modelId="{393008F5-570F-554A-B7AE-FC834E38FC19}" type="presParOf" srcId="{F3FBB4B4-5DC1-4352-A167-31B4653A9678}" destId="{0B83F759-8F74-49E0-AE34-09EBE23E9B5C}" srcOrd="1" destOrd="0" presId="urn:microsoft.com/office/officeart/2008/layout/HorizontalMultiLevelHierarchy"/>
    <dgm:cxn modelId="{CF84D075-3972-BA46-B663-F68E2EAE276A}" type="presParOf" srcId="{8D5C26EA-7E3D-4046-BF96-982D6FD3EA2F}" destId="{961B7B51-C58E-476F-88BA-3CE4FCB8456C}" srcOrd="2" destOrd="0" presId="urn:microsoft.com/office/officeart/2008/layout/HorizontalMultiLevelHierarchy"/>
    <dgm:cxn modelId="{95CAFFEF-21C0-5748-A3F3-E67110438F78}" type="presParOf" srcId="{961B7B51-C58E-476F-88BA-3CE4FCB8456C}" destId="{9D8F11B8-FC6C-4D6D-AF99-7AC6E8CE0754}" srcOrd="0" destOrd="0" presId="urn:microsoft.com/office/officeart/2008/layout/HorizontalMultiLevelHierarchy"/>
    <dgm:cxn modelId="{24422166-507F-1240-9C3A-6162F5B13EBD}" type="presParOf" srcId="{8D5C26EA-7E3D-4046-BF96-982D6FD3EA2F}" destId="{AF9AF906-45CE-44F1-BFAC-E93B383C9F66}" srcOrd="3" destOrd="0" presId="urn:microsoft.com/office/officeart/2008/layout/HorizontalMultiLevelHierarchy"/>
    <dgm:cxn modelId="{FB6CDA50-56B5-B942-8BDC-E3F462CB0315}" type="presParOf" srcId="{AF9AF906-45CE-44F1-BFAC-E93B383C9F66}" destId="{7D6563B8-724D-4585-B2AC-AB241E4F60F8}" srcOrd="0" destOrd="0" presId="urn:microsoft.com/office/officeart/2008/layout/HorizontalMultiLevelHierarchy"/>
    <dgm:cxn modelId="{657742F7-CA9D-8C41-B917-7F0063C8C6A5}" type="presParOf" srcId="{AF9AF906-45CE-44F1-BFAC-E93B383C9F66}" destId="{C2F574D0-33E2-48AB-B54E-E8BC0D771F83}" srcOrd="1" destOrd="0" presId="urn:microsoft.com/office/officeart/2008/layout/HorizontalMultiLevelHierarchy"/>
    <dgm:cxn modelId="{5B0F54EF-5115-A546-A652-1FF5EE1545DA}" type="presParOf" srcId="{8D5C26EA-7E3D-4046-BF96-982D6FD3EA2F}" destId="{D789B934-3548-4829-8E2F-7CC76A5D7990}" srcOrd="4" destOrd="0" presId="urn:microsoft.com/office/officeart/2008/layout/HorizontalMultiLevelHierarchy"/>
    <dgm:cxn modelId="{1E0A0D61-8D53-114E-B1E9-1914F45AFBE9}" type="presParOf" srcId="{D789B934-3548-4829-8E2F-7CC76A5D7990}" destId="{36FDCE59-6193-4EC5-BF4A-38B34722D604}" srcOrd="0" destOrd="0" presId="urn:microsoft.com/office/officeart/2008/layout/HorizontalMultiLevelHierarchy"/>
    <dgm:cxn modelId="{A864A85F-8104-EA4B-B15D-8599B9DAB9BA}" type="presParOf" srcId="{8D5C26EA-7E3D-4046-BF96-982D6FD3EA2F}" destId="{49D40582-F96C-43DA-9FAB-0CBC28B2AEEF}" srcOrd="5" destOrd="0" presId="urn:microsoft.com/office/officeart/2008/layout/HorizontalMultiLevelHierarchy"/>
    <dgm:cxn modelId="{0AE4F0A4-782A-B349-8B82-AD0F16EBB515}" type="presParOf" srcId="{49D40582-F96C-43DA-9FAB-0CBC28B2AEEF}" destId="{17112E1F-1AD4-4C32-820E-C33CFE406EAB}" srcOrd="0" destOrd="0" presId="urn:microsoft.com/office/officeart/2008/layout/HorizontalMultiLevelHierarchy"/>
    <dgm:cxn modelId="{25369BA4-7130-6C42-9E96-3F2D537D77EA}" type="presParOf" srcId="{49D40582-F96C-43DA-9FAB-0CBC28B2AEEF}" destId="{042A571E-1AEB-464E-8B45-7685C6751137}" srcOrd="1" destOrd="0" presId="urn:microsoft.com/office/officeart/2008/layout/HorizontalMultiLevelHierarchy"/>
    <dgm:cxn modelId="{FF20680C-985D-B844-80C2-70946B7E5923}" type="presParOf" srcId="{8D5C26EA-7E3D-4046-BF96-982D6FD3EA2F}" destId="{5EACDA4E-531C-4737-AA63-4025CBE50403}" srcOrd="6" destOrd="0" presId="urn:microsoft.com/office/officeart/2008/layout/HorizontalMultiLevelHierarchy"/>
    <dgm:cxn modelId="{C4A09355-C756-854F-BA88-E16E4D94CF34}" type="presParOf" srcId="{5EACDA4E-531C-4737-AA63-4025CBE50403}" destId="{C9CD38CA-5A5F-458C-B653-5D140B86797D}" srcOrd="0" destOrd="0" presId="urn:microsoft.com/office/officeart/2008/layout/HorizontalMultiLevelHierarchy"/>
    <dgm:cxn modelId="{8DB74D35-66F5-2243-AD15-17190FF2379F}" type="presParOf" srcId="{8D5C26EA-7E3D-4046-BF96-982D6FD3EA2F}" destId="{F71D0F2C-CD57-447B-A2CC-A7E7458749AA}" srcOrd="7" destOrd="0" presId="urn:microsoft.com/office/officeart/2008/layout/HorizontalMultiLevelHierarchy"/>
    <dgm:cxn modelId="{889B33FC-A2C0-9840-A323-52922A14B941}" type="presParOf" srcId="{F71D0F2C-CD57-447B-A2CC-A7E7458749AA}" destId="{E79F00B2-CD70-42A4-A401-AF0307A90550}" srcOrd="0" destOrd="0" presId="urn:microsoft.com/office/officeart/2008/layout/HorizontalMultiLevelHierarchy"/>
    <dgm:cxn modelId="{795B7C70-FF76-5740-8854-07D811D5B064}" type="presParOf" srcId="{F71D0F2C-CD57-447B-A2CC-A7E7458749AA}" destId="{0052C80E-C195-49CD-BC43-CE40340F8B46}" srcOrd="1" destOrd="0" presId="urn:microsoft.com/office/officeart/2008/layout/HorizontalMultiLevelHierarchy"/>
    <dgm:cxn modelId="{3E7C51E2-215B-434F-ABA9-D18E6D77A137}" type="presParOf" srcId="{8D5C26EA-7E3D-4046-BF96-982D6FD3EA2F}" destId="{9F648624-B73C-4A00-A3FC-90223495BDE3}" srcOrd="8" destOrd="0" presId="urn:microsoft.com/office/officeart/2008/layout/HorizontalMultiLevelHierarchy"/>
    <dgm:cxn modelId="{65A9E411-B913-5B4E-BBF2-F9587006F65D}" type="presParOf" srcId="{9F648624-B73C-4A00-A3FC-90223495BDE3}" destId="{B3B52726-2A27-4482-A7EB-86389610D406}" srcOrd="0" destOrd="0" presId="urn:microsoft.com/office/officeart/2008/layout/HorizontalMultiLevelHierarchy"/>
    <dgm:cxn modelId="{1AB72972-14F3-844F-88D7-B7DE905334C8}" type="presParOf" srcId="{8D5C26EA-7E3D-4046-BF96-982D6FD3EA2F}" destId="{89194AB4-2411-43F1-85A7-E5AD0FF4A9D1}" srcOrd="9" destOrd="0" presId="urn:microsoft.com/office/officeart/2008/layout/HorizontalMultiLevelHierarchy"/>
    <dgm:cxn modelId="{37D2DA15-033D-1049-A9AB-E5262BF07BED}" type="presParOf" srcId="{89194AB4-2411-43F1-85A7-E5AD0FF4A9D1}" destId="{09161D0B-0FF4-4555-874F-F11CCA68683B}" srcOrd="0" destOrd="0" presId="urn:microsoft.com/office/officeart/2008/layout/HorizontalMultiLevelHierarchy"/>
    <dgm:cxn modelId="{30001E4B-B65F-B440-B28E-957F00A74B8D}" type="presParOf" srcId="{89194AB4-2411-43F1-85A7-E5AD0FF4A9D1}" destId="{960F6E09-F3AD-401B-9BC9-1EDF430E9157}" srcOrd="1" destOrd="0" presId="urn:microsoft.com/office/officeart/2008/layout/HorizontalMultiLevelHierarchy"/>
    <dgm:cxn modelId="{55E2D646-CE35-3140-A2EA-F288A2CF8533}" type="presParOf" srcId="{8D5C26EA-7E3D-4046-BF96-982D6FD3EA2F}" destId="{BB5A0A67-5609-4487-AB49-9FFF666AC449}" srcOrd="10" destOrd="0" presId="urn:microsoft.com/office/officeart/2008/layout/HorizontalMultiLevelHierarchy"/>
    <dgm:cxn modelId="{5A0054B4-B265-6047-BC20-E9F114B6318D}" type="presParOf" srcId="{BB5A0A67-5609-4487-AB49-9FFF666AC449}" destId="{D2FAE8F4-AD09-447C-A121-627A050968FA}" srcOrd="0" destOrd="0" presId="urn:microsoft.com/office/officeart/2008/layout/HorizontalMultiLevelHierarchy"/>
    <dgm:cxn modelId="{F1445FB0-0739-1E4E-A464-713A8CBF8624}" type="presParOf" srcId="{8D5C26EA-7E3D-4046-BF96-982D6FD3EA2F}" destId="{C45BFA1C-DF92-4F02-B172-1E1BD809FB78}" srcOrd="11" destOrd="0" presId="urn:microsoft.com/office/officeart/2008/layout/HorizontalMultiLevelHierarchy"/>
    <dgm:cxn modelId="{127D0C1B-C63C-B64B-A98B-8D9C7F1F3D76}" type="presParOf" srcId="{C45BFA1C-DF92-4F02-B172-1E1BD809FB78}" destId="{AB2114C4-C468-4A53-951E-68C72D416965}" srcOrd="0" destOrd="0" presId="urn:microsoft.com/office/officeart/2008/layout/HorizontalMultiLevelHierarchy"/>
    <dgm:cxn modelId="{C0B1FDF0-9E12-934E-8803-25C215ED07F5}" type="presParOf" srcId="{C45BFA1C-DF92-4F02-B172-1E1BD809FB78}" destId="{D442FCC6-BC20-4D37-8F33-A9ACB4EDB36E}" srcOrd="1" destOrd="0" presId="urn:microsoft.com/office/officeart/2008/layout/HorizontalMultiLevelHierarchy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5943A9C-1690-46A8-94A3-1E8CDB650813}" type="doc">
      <dgm:prSet loTypeId="urn:microsoft.com/office/officeart/2005/8/layout/radial5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B3B8E208-4C77-40A5-BE7C-3B67BD2192D6}">
      <dgm:prSet phldrT="[Texto]"/>
      <dgm:spPr/>
      <dgm:t>
        <a:bodyPr/>
        <a:lstStyle/>
        <a:p>
          <a:r>
            <a:rPr lang="es-ES" b="1" dirty="0">
              <a:latin typeface="Soberana Sans" panose="02000000000000000000" pitchFamily="50" charset="0"/>
            </a:rPr>
            <a:t>Información que se captura en el SICS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pres?slideindex=1&amp;slidetitle="/>
          </dgm14:cNvPr>
        </a:ext>
      </dgm:extLst>
    </dgm:pt>
    <dgm:pt modelId="{60CAEC51-D1B8-4E7E-9C72-51288C71A85E}" type="parTrans" cxnId="{64259731-DCEE-4530-A949-E91B7AB73DA7}">
      <dgm:prSet/>
      <dgm:spPr/>
      <dgm:t>
        <a:bodyPr/>
        <a:lstStyle/>
        <a:p>
          <a:endParaRPr lang="es-ES">
            <a:latin typeface="Soberana Sans" panose="02000000000000000000" pitchFamily="50" charset="0"/>
          </a:endParaRPr>
        </a:p>
      </dgm:t>
    </dgm:pt>
    <dgm:pt modelId="{3853B7C1-775C-4A98-BF70-CB6C3A63E8DC}" type="sibTrans" cxnId="{64259731-DCEE-4530-A949-E91B7AB73DA7}">
      <dgm:prSet/>
      <dgm:spPr/>
      <dgm:t>
        <a:bodyPr/>
        <a:lstStyle/>
        <a:p>
          <a:endParaRPr lang="es-ES">
            <a:latin typeface="Soberana Sans" panose="02000000000000000000" pitchFamily="50" charset="0"/>
          </a:endParaRPr>
        </a:p>
      </dgm:t>
    </dgm:pt>
    <dgm:pt modelId="{E99ED85A-F454-4A33-8C62-19F0981CDA65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ES" sz="1000" b="1" dirty="0">
              <a:latin typeface="Soberana Sans" panose="02000000000000000000" pitchFamily="50" charset="0"/>
            </a:rPr>
            <a:t>Programa Estatal de Trabajo (PETCS)</a:t>
          </a:r>
        </a:p>
      </dgm:t>
    </dgm:pt>
    <dgm:pt modelId="{EF042CC7-C048-4799-85E7-571220E2DCA2}" type="parTrans" cxnId="{D309E8B7-6B51-45D3-883C-5E8ADE48667F}">
      <dgm:prSet/>
      <dgm:spPr>
        <a:solidFill>
          <a:srgbClr val="C55A11"/>
        </a:solidFill>
      </dgm:spPr>
      <dgm:t>
        <a:bodyPr/>
        <a:lstStyle/>
        <a:p>
          <a:endParaRPr lang="es-ES" dirty="0">
            <a:latin typeface="Soberana Sans" panose="02000000000000000000" pitchFamily="50" charset="0"/>
          </a:endParaRPr>
        </a:p>
      </dgm:t>
    </dgm:pt>
    <dgm:pt modelId="{E3D8F381-1975-4DA2-809C-25F6F07AF64B}" type="sibTrans" cxnId="{D309E8B7-6B51-45D3-883C-5E8ADE48667F}">
      <dgm:prSet/>
      <dgm:spPr/>
      <dgm:t>
        <a:bodyPr/>
        <a:lstStyle/>
        <a:p>
          <a:endParaRPr lang="es-ES">
            <a:latin typeface="Soberana Sans" panose="02000000000000000000" pitchFamily="50" charset="0"/>
          </a:endParaRPr>
        </a:p>
      </dgm:t>
    </dgm:pt>
    <dgm:pt modelId="{D0DAB1B6-F322-419D-8516-B2E3E7D3D857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ES" sz="900" b="1" dirty="0">
              <a:latin typeface="Soberana Sans" panose="02000000000000000000" pitchFamily="50" charset="0"/>
            </a:rPr>
            <a:t>Beneficios (Apoyos, Obras o Servicios)</a:t>
          </a:r>
        </a:p>
      </dgm:t>
    </dgm:pt>
    <dgm:pt modelId="{E8BA5B98-A957-4F41-8AC0-11B6C5A1F4EA}" type="parTrans" cxnId="{0D6C1C41-1AA4-4E86-B9C5-1CD48726EC97}">
      <dgm:prSet/>
      <dgm:spPr>
        <a:solidFill>
          <a:srgbClr val="7C7C7C"/>
        </a:solidFill>
      </dgm:spPr>
      <dgm:t>
        <a:bodyPr/>
        <a:lstStyle/>
        <a:p>
          <a:endParaRPr lang="es-ES" dirty="0">
            <a:latin typeface="Soberana Sans" panose="02000000000000000000" pitchFamily="50" charset="0"/>
          </a:endParaRPr>
        </a:p>
      </dgm:t>
    </dgm:pt>
    <dgm:pt modelId="{68A275F3-654E-4116-879A-F2C03B009C6C}" type="sibTrans" cxnId="{0D6C1C41-1AA4-4E86-B9C5-1CD48726EC97}">
      <dgm:prSet/>
      <dgm:spPr/>
      <dgm:t>
        <a:bodyPr/>
        <a:lstStyle/>
        <a:p>
          <a:endParaRPr lang="es-ES">
            <a:latin typeface="Soberana Sans" panose="02000000000000000000" pitchFamily="50" charset="0"/>
          </a:endParaRPr>
        </a:p>
      </dgm:t>
    </dgm:pt>
    <dgm:pt modelId="{9629BA48-4FA0-4907-BC0E-310F80AC6C44}">
      <dgm:prSet phldrT="[Texto]"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es-ES" sz="1000" b="1" dirty="0">
              <a:latin typeface="Soberana Sans" panose="02000000000000000000" pitchFamily="50" charset="0"/>
            </a:rPr>
            <a:t>Materiales de Difusión</a:t>
          </a:r>
        </a:p>
      </dgm:t>
    </dgm:pt>
    <dgm:pt modelId="{D57FE101-08E1-465D-BD7B-86D315109113}" type="parTrans" cxnId="{8269CE5F-01F1-496E-B001-9F79C9164C2D}">
      <dgm:prSet/>
      <dgm:spPr>
        <a:solidFill>
          <a:srgbClr val="3B3838"/>
        </a:solidFill>
      </dgm:spPr>
      <dgm:t>
        <a:bodyPr/>
        <a:lstStyle/>
        <a:p>
          <a:endParaRPr lang="es-ES" dirty="0">
            <a:latin typeface="Soberana Sans" panose="02000000000000000000" pitchFamily="50" charset="0"/>
          </a:endParaRPr>
        </a:p>
      </dgm:t>
    </dgm:pt>
    <dgm:pt modelId="{5E967E65-EF39-476C-9554-0ADA149DE320}" type="sibTrans" cxnId="{8269CE5F-01F1-496E-B001-9F79C9164C2D}">
      <dgm:prSet/>
      <dgm:spPr/>
      <dgm:t>
        <a:bodyPr/>
        <a:lstStyle/>
        <a:p>
          <a:endParaRPr lang="es-ES">
            <a:latin typeface="Soberana Sans" panose="02000000000000000000" pitchFamily="50" charset="0"/>
          </a:endParaRPr>
        </a:p>
      </dgm:t>
    </dgm:pt>
    <dgm:pt modelId="{3A8BD19B-23CC-47D1-993E-44B2778DFBAE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altLang="es-MX" sz="1000" b="1" dirty="0">
              <a:latin typeface="Soberana Sans" panose="02000000000000000000" pitchFamily="50" charset="0"/>
            </a:rPr>
            <a:t>Materiales de Capacitación</a:t>
          </a:r>
        </a:p>
      </dgm:t>
    </dgm:pt>
    <dgm:pt modelId="{83BD19C4-81A8-4101-AC2A-877A2FBB6187}" type="parTrans" cxnId="{40752B77-54A9-473D-95CC-5A38D6F596D8}">
      <dgm:prSet/>
      <dgm:spPr/>
      <dgm:t>
        <a:bodyPr/>
        <a:lstStyle/>
        <a:p>
          <a:endParaRPr lang="es-ES" dirty="0">
            <a:latin typeface="Soberana Sans" panose="02000000000000000000" pitchFamily="50" charset="0"/>
          </a:endParaRPr>
        </a:p>
      </dgm:t>
    </dgm:pt>
    <dgm:pt modelId="{BAEA91A6-E84D-469F-8150-2F65AE082591}" type="sibTrans" cxnId="{40752B77-54A9-473D-95CC-5A38D6F596D8}">
      <dgm:prSet/>
      <dgm:spPr/>
      <dgm:t>
        <a:bodyPr/>
        <a:lstStyle/>
        <a:p>
          <a:endParaRPr lang="es-ES">
            <a:latin typeface="Soberana Sans" panose="02000000000000000000" pitchFamily="50" charset="0"/>
          </a:endParaRPr>
        </a:p>
      </dgm:t>
    </dgm:pt>
    <dgm:pt modelId="{40B075F4-425C-4344-B51D-6C34BD117617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altLang="es-MX" sz="1000" b="1" dirty="0">
              <a:solidFill>
                <a:schemeClr val="bg1"/>
              </a:solidFill>
              <a:latin typeface="Soberana Sans" panose="02000000000000000000" pitchFamily="50" charset="0"/>
            </a:rPr>
            <a:t>Comités</a:t>
          </a:r>
        </a:p>
      </dgm:t>
    </dgm:pt>
    <dgm:pt modelId="{B5F2B200-355B-4579-A9B3-B0109431B844}" type="parTrans" cxnId="{1EAA2CBE-27B6-4759-8109-39F2637E3E9B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s-MX">
            <a:latin typeface="Soberana Sans" panose="02000000000000000000" pitchFamily="50" charset="0"/>
          </a:endParaRPr>
        </a:p>
      </dgm:t>
    </dgm:pt>
    <dgm:pt modelId="{372BAEFF-C3B8-4009-8892-50DAD00FEAEB}" type="sibTrans" cxnId="{1EAA2CBE-27B6-4759-8109-39F2637E3E9B}">
      <dgm:prSet/>
      <dgm:spPr/>
      <dgm:t>
        <a:bodyPr/>
        <a:lstStyle/>
        <a:p>
          <a:endParaRPr lang="es-MX">
            <a:latin typeface="Soberana Sans" panose="02000000000000000000" pitchFamily="50" charset="0"/>
          </a:endParaRPr>
        </a:p>
      </dgm:t>
    </dgm:pt>
    <dgm:pt modelId="{9140F11A-94B5-4431-9E87-181A0B061D58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altLang="es-MX" sz="1000" b="1" dirty="0">
              <a:solidFill>
                <a:schemeClr val="bg1"/>
              </a:solidFill>
              <a:latin typeface="Soberana Sans" panose="02000000000000000000" pitchFamily="50" charset="0"/>
            </a:rPr>
            <a:t>Minutas de la Reunión</a:t>
          </a:r>
        </a:p>
      </dgm:t>
    </dgm:pt>
    <dgm:pt modelId="{425C2DD1-509F-40BF-AEFE-2B95B556A628}" type="parTrans" cxnId="{CEC6DBBE-31E1-40C8-813D-ECF57470544C}">
      <dgm:prSet/>
      <dgm:spPr/>
      <dgm:t>
        <a:bodyPr/>
        <a:lstStyle/>
        <a:p>
          <a:endParaRPr lang="es-MX"/>
        </a:p>
      </dgm:t>
    </dgm:pt>
    <dgm:pt modelId="{AABD884F-D91E-47DA-8D7F-D4F1895279C3}" type="sibTrans" cxnId="{CEC6DBBE-31E1-40C8-813D-ECF57470544C}">
      <dgm:prSet/>
      <dgm:spPr/>
      <dgm:t>
        <a:bodyPr/>
        <a:lstStyle/>
        <a:p>
          <a:endParaRPr lang="es-MX"/>
        </a:p>
      </dgm:t>
    </dgm:pt>
    <dgm:pt modelId="{460092DE-D987-4C28-B998-049AC3F0B5A7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altLang="es-MX" sz="1000" b="1" dirty="0">
              <a:latin typeface="Soberana Sans" panose="02000000000000000000" pitchFamily="50" charset="0"/>
            </a:rPr>
            <a:t>Informes de Comités</a:t>
          </a:r>
        </a:p>
      </dgm:t>
    </dgm:pt>
    <dgm:pt modelId="{2F526E8A-F6B5-4865-8689-4F3F0DF4EB95}" type="parTrans" cxnId="{1F6C47B1-753B-406B-9CF3-D91B3BDB57FA}">
      <dgm:prSet/>
      <dgm:spPr/>
      <dgm:t>
        <a:bodyPr/>
        <a:lstStyle/>
        <a:p>
          <a:endParaRPr lang="es-MX"/>
        </a:p>
      </dgm:t>
    </dgm:pt>
    <dgm:pt modelId="{B77FCD8C-46B5-4FB0-A262-ACB741BEE67E}" type="sibTrans" cxnId="{1F6C47B1-753B-406B-9CF3-D91B3BDB57FA}">
      <dgm:prSet/>
      <dgm:spPr/>
      <dgm:t>
        <a:bodyPr/>
        <a:lstStyle/>
        <a:p>
          <a:endParaRPr lang="es-MX"/>
        </a:p>
      </dgm:t>
    </dgm:pt>
    <dgm:pt modelId="{BBBA9759-77F7-4649-913A-8131584F3841}" type="pres">
      <dgm:prSet presAssocID="{85943A9C-1690-46A8-94A3-1E8CDB65081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96E99FA-80AC-4712-8F1F-E35F926A83C3}" type="pres">
      <dgm:prSet presAssocID="{B3B8E208-4C77-40A5-BE7C-3B67BD2192D6}" presName="centerShape" presStyleLbl="node0" presStyleIdx="0" presStyleCnt="1"/>
      <dgm:spPr/>
    </dgm:pt>
    <dgm:pt modelId="{709BEFBD-2437-42F5-8B97-46F56ED0593D}" type="pres">
      <dgm:prSet presAssocID="{EF042CC7-C048-4799-85E7-571220E2DCA2}" presName="parTrans" presStyleLbl="sibTrans2D1" presStyleIdx="0" presStyleCnt="7"/>
      <dgm:spPr/>
    </dgm:pt>
    <dgm:pt modelId="{387BD324-D3C6-414B-BA07-26F49B651318}" type="pres">
      <dgm:prSet presAssocID="{EF042CC7-C048-4799-85E7-571220E2DCA2}" presName="connectorText" presStyleLbl="sibTrans2D1" presStyleIdx="0" presStyleCnt="7"/>
      <dgm:spPr/>
    </dgm:pt>
    <dgm:pt modelId="{BD5C2AC0-361C-467E-997A-56E618EE34E0}" type="pres">
      <dgm:prSet presAssocID="{E99ED85A-F454-4A33-8C62-19F0981CDA65}" presName="node" presStyleLbl="node1" presStyleIdx="0" presStyleCnt="7">
        <dgm:presLayoutVars>
          <dgm:bulletEnabled val="1"/>
        </dgm:presLayoutVars>
      </dgm:prSet>
      <dgm:spPr/>
    </dgm:pt>
    <dgm:pt modelId="{F8DBDCAE-4EAE-47D4-9720-65A9656D1D85}" type="pres">
      <dgm:prSet presAssocID="{E8BA5B98-A957-4F41-8AC0-11B6C5A1F4EA}" presName="parTrans" presStyleLbl="sibTrans2D1" presStyleIdx="1" presStyleCnt="7"/>
      <dgm:spPr/>
    </dgm:pt>
    <dgm:pt modelId="{6A04323F-2E18-4130-8C53-C921F6607B3E}" type="pres">
      <dgm:prSet presAssocID="{E8BA5B98-A957-4F41-8AC0-11B6C5A1F4EA}" presName="connectorText" presStyleLbl="sibTrans2D1" presStyleIdx="1" presStyleCnt="7"/>
      <dgm:spPr/>
    </dgm:pt>
    <dgm:pt modelId="{C5FAC3D8-55E1-4055-82B4-5C10913586C1}" type="pres">
      <dgm:prSet presAssocID="{D0DAB1B6-F322-419D-8516-B2E3E7D3D857}" presName="node" presStyleLbl="node1" presStyleIdx="1" presStyleCnt="7">
        <dgm:presLayoutVars>
          <dgm:bulletEnabled val="1"/>
        </dgm:presLayoutVars>
      </dgm:prSet>
      <dgm:spPr/>
    </dgm:pt>
    <dgm:pt modelId="{6D4AE5CA-7FB5-4BE0-B0A3-50408614708D}" type="pres">
      <dgm:prSet presAssocID="{B5F2B200-355B-4579-A9B3-B0109431B844}" presName="parTrans" presStyleLbl="sibTrans2D1" presStyleIdx="2" presStyleCnt="7"/>
      <dgm:spPr/>
    </dgm:pt>
    <dgm:pt modelId="{20A7C70A-3157-4164-AB96-C4119B69238C}" type="pres">
      <dgm:prSet presAssocID="{B5F2B200-355B-4579-A9B3-B0109431B844}" presName="connectorText" presStyleLbl="sibTrans2D1" presStyleIdx="2" presStyleCnt="7"/>
      <dgm:spPr/>
    </dgm:pt>
    <dgm:pt modelId="{F901E7C9-12CC-4F35-AFE3-E4E259208CA5}" type="pres">
      <dgm:prSet presAssocID="{40B075F4-425C-4344-B51D-6C34BD117617}" presName="node" presStyleLbl="node1" presStyleIdx="2" presStyleCnt="7" custRadScaleRad="100000" custRadScaleInc="0">
        <dgm:presLayoutVars>
          <dgm:bulletEnabled val="1"/>
        </dgm:presLayoutVars>
      </dgm:prSet>
      <dgm:spPr/>
    </dgm:pt>
    <dgm:pt modelId="{1923BBF7-285F-488B-942C-1B9A49721BDB}" type="pres">
      <dgm:prSet presAssocID="{425C2DD1-509F-40BF-AEFE-2B95B556A628}" presName="parTrans" presStyleLbl="sibTrans2D1" presStyleIdx="3" presStyleCnt="7"/>
      <dgm:spPr/>
    </dgm:pt>
    <dgm:pt modelId="{D3F94484-60A5-4B28-BCF5-969B3661CA27}" type="pres">
      <dgm:prSet presAssocID="{425C2DD1-509F-40BF-AEFE-2B95B556A628}" presName="connectorText" presStyleLbl="sibTrans2D1" presStyleIdx="3" presStyleCnt="7"/>
      <dgm:spPr/>
    </dgm:pt>
    <dgm:pt modelId="{8912C805-1D34-47E7-8D82-A0EBDF8B312E}" type="pres">
      <dgm:prSet presAssocID="{9140F11A-94B5-4431-9E87-181A0B061D58}" presName="node" presStyleLbl="node1" presStyleIdx="3" presStyleCnt="7">
        <dgm:presLayoutVars>
          <dgm:bulletEnabled val="1"/>
        </dgm:presLayoutVars>
      </dgm:prSet>
      <dgm:spPr/>
    </dgm:pt>
    <dgm:pt modelId="{9019D5AA-E345-47E6-9DC7-64AB41CF106A}" type="pres">
      <dgm:prSet presAssocID="{D57FE101-08E1-465D-BD7B-86D315109113}" presName="parTrans" presStyleLbl="sibTrans2D1" presStyleIdx="4" presStyleCnt="7"/>
      <dgm:spPr/>
    </dgm:pt>
    <dgm:pt modelId="{448066A3-1C39-4FC6-BB09-E8F78FC9D656}" type="pres">
      <dgm:prSet presAssocID="{D57FE101-08E1-465D-BD7B-86D315109113}" presName="connectorText" presStyleLbl="sibTrans2D1" presStyleIdx="4" presStyleCnt="7"/>
      <dgm:spPr/>
    </dgm:pt>
    <dgm:pt modelId="{21DC3B1C-ECE5-46DB-B5FB-EAC9050145B3}" type="pres">
      <dgm:prSet presAssocID="{9629BA48-4FA0-4907-BC0E-310F80AC6C44}" presName="node" presStyleLbl="node1" presStyleIdx="4" presStyleCnt="7">
        <dgm:presLayoutVars>
          <dgm:bulletEnabled val="1"/>
        </dgm:presLayoutVars>
      </dgm:prSet>
      <dgm:spPr/>
    </dgm:pt>
    <dgm:pt modelId="{9D2239F4-6B72-400F-906A-1466693E75CC}" type="pres">
      <dgm:prSet presAssocID="{83BD19C4-81A8-4101-AC2A-877A2FBB6187}" presName="parTrans" presStyleLbl="sibTrans2D1" presStyleIdx="5" presStyleCnt="7"/>
      <dgm:spPr/>
    </dgm:pt>
    <dgm:pt modelId="{8268A96B-4EDE-4617-B402-E2F36FAAAB3A}" type="pres">
      <dgm:prSet presAssocID="{83BD19C4-81A8-4101-AC2A-877A2FBB6187}" presName="connectorText" presStyleLbl="sibTrans2D1" presStyleIdx="5" presStyleCnt="7"/>
      <dgm:spPr/>
    </dgm:pt>
    <dgm:pt modelId="{0F6D1453-2CE7-4B85-8366-24F144D92F54}" type="pres">
      <dgm:prSet presAssocID="{3A8BD19B-23CC-47D1-993E-44B2778DFBAE}" presName="node" presStyleLbl="node1" presStyleIdx="5" presStyleCnt="7">
        <dgm:presLayoutVars>
          <dgm:bulletEnabled val="1"/>
        </dgm:presLayoutVars>
      </dgm:prSet>
      <dgm:spPr/>
    </dgm:pt>
    <dgm:pt modelId="{1AE9AB1C-18AD-4B6B-9F9A-96D7F668E245}" type="pres">
      <dgm:prSet presAssocID="{2F526E8A-F6B5-4865-8689-4F3F0DF4EB95}" presName="parTrans" presStyleLbl="sibTrans2D1" presStyleIdx="6" presStyleCnt="7"/>
      <dgm:spPr/>
    </dgm:pt>
    <dgm:pt modelId="{7B1679E9-55D6-4AE8-8DBB-4DA2336DF286}" type="pres">
      <dgm:prSet presAssocID="{2F526E8A-F6B5-4865-8689-4F3F0DF4EB95}" presName="connectorText" presStyleLbl="sibTrans2D1" presStyleIdx="6" presStyleCnt="7"/>
      <dgm:spPr/>
    </dgm:pt>
    <dgm:pt modelId="{4E44198D-7714-4940-B0A6-ABCC16B3EC0D}" type="pres">
      <dgm:prSet presAssocID="{460092DE-D987-4C28-B998-049AC3F0B5A7}" presName="node" presStyleLbl="node1" presStyleIdx="6" presStyleCnt="7">
        <dgm:presLayoutVars>
          <dgm:bulletEnabled val="1"/>
        </dgm:presLayoutVars>
      </dgm:prSet>
      <dgm:spPr/>
    </dgm:pt>
  </dgm:ptLst>
  <dgm:cxnLst>
    <dgm:cxn modelId="{4E30E510-F4D1-462A-BDE0-2FACDDD174DF}" type="presOf" srcId="{9629BA48-4FA0-4907-BC0E-310F80AC6C44}" destId="{21DC3B1C-ECE5-46DB-B5FB-EAC9050145B3}" srcOrd="0" destOrd="0" presId="urn:microsoft.com/office/officeart/2005/8/layout/radial5"/>
    <dgm:cxn modelId="{78401512-50B0-4690-A9C1-D5265A655C89}" type="presOf" srcId="{9140F11A-94B5-4431-9E87-181A0B061D58}" destId="{8912C805-1D34-47E7-8D82-A0EBDF8B312E}" srcOrd="0" destOrd="0" presId="urn:microsoft.com/office/officeart/2005/8/layout/radial5"/>
    <dgm:cxn modelId="{CF087A14-F7C8-4A24-8534-C484DB2D3CA3}" type="presOf" srcId="{3A8BD19B-23CC-47D1-993E-44B2778DFBAE}" destId="{0F6D1453-2CE7-4B85-8366-24F144D92F54}" srcOrd="0" destOrd="0" presId="urn:microsoft.com/office/officeart/2005/8/layout/radial5"/>
    <dgm:cxn modelId="{64259731-DCEE-4530-A949-E91B7AB73DA7}" srcId="{85943A9C-1690-46A8-94A3-1E8CDB650813}" destId="{B3B8E208-4C77-40A5-BE7C-3B67BD2192D6}" srcOrd="0" destOrd="0" parTransId="{60CAEC51-D1B8-4E7E-9C72-51288C71A85E}" sibTransId="{3853B7C1-775C-4A98-BF70-CB6C3A63E8DC}"/>
    <dgm:cxn modelId="{6505BA36-1CC7-4E9B-AA46-D475E5C01356}" type="presOf" srcId="{D57FE101-08E1-465D-BD7B-86D315109113}" destId="{9019D5AA-E345-47E6-9DC7-64AB41CF106A}" srcOrd="0" destOrd="0" presId="urn:microsoft.com/office/officeart/2005/8/layout/radial5"/>
    <dgm:cxn modelId="{D14F303A-96E7-4684-A1A9-F1D79639BD98}" type="presOf" srcId="{83BD19C4-81A8-4101-AC2A-877A2FBB6187}" destId="{9D2239F4-6B72-400F-906A-1466693E75CC}" srcOrd="0" destOrd="0" presId="urn:microsoft.com/office/officeart/2005/8/layout/radial5"/>
    <dgm:cxn modelId="{8D049A3D-7BEB-4539-88DC-2B380320D054}" type="presOf" srcId="{2F526E8A-F6B5-4865-8689-4F3F0DF4EB95}" destId="{1AE9AB1C-18AD-4B6B-9F9A-96D7F668E245}" srcOrd="0" destOrd="0" presId="urn:microsoft.com/office/officeart/2005/8/layout/radial5"/>
    <dgm:cxn modelId="{106C955D-4113-4DC0-B39A-0F90A8E0BC52}" type="presOf" srcId="{B5F2B200-355B-4579-A9B3-B0109431B844}" destId="{6D4AE5CA-7FB5-4BE0-B0A3-50408614708D}" srcOrd="0" destOrd="0" presId="urn:microsoft.com/office/officeart/2005/8/layout/radial5"/>
    <dgm:cxn modelId="{8269CE5F-01F1-496E-B001-9F79C9164C2D}" srcId="{B3B8E208-4C77-40A5-BE7C-3B67BD2192D6}" destId="{9629BA48-4FA0-4907-BC0E-310F80AC6C44}" srcOrd="4" destOrd="0" parTransId="{D57FE101-08E1-465D-BD7B-86D315109113}" sibTransId="{5E967E65-EF39-476C-9554-0ADA149DE320}"/>
    <dgm:cxn modelId="{0D6C1C41-1AA4-4E86-B9C5-1CD48726EC97}" srcId="{B3B8E208-4C77-40A5-BE7C-3B67BD2192D6}" destId="{D0DAB1B6-F322-419D-8516-B2E3E7D3D857}" srcOrd="1" destOrd="0" parTransId="{E8BA5B98-A957-4F41-8AC0-11B6C5A1F4EA}" sibTransId="{68A275F3-654E-4116-879A-F2C03B009C6C}"/>
    <dgm:cxn modelId="{C0F6D462-3167-4196-BCD1-63982321AF89}" type="presOf" srcId="{B3B8E208-4C77-40A5-BE7C-3B67BD2192D6}" destId="{496E99FA-80AC-4712-8F1F-E35F926A83C3}" srcOrd="0" destOrd="0" presId="urn:microsoft.com/office/officeart/2005/8/layout/radial5"/>
    <dgm:cxn modelId="{0E06EE6E-0CC7-4056-B3F0-748A2FACE0F8}" type="presOf" srcId="{E8BA5B98-A957-4F41-8AC0-11B6C5A1F4EA}" destId="{F8DBDCAE-4EAE-47D4-9720-65A9656D1D85}" srcOrd="0" destOrd="0" presId="urn:microsoft.com/office/officeart/2005/8/layout/radial5"/>
    <dgm:cxn modelId="{C5B07755-D047-4CA1-9712-D43E3D93764D}" type="presOf" srcId="{425C2DD1-509F-40BF-AEFE-2B95B556A628}" destId="{D3F94484-60A5-4B28-BCF5-969B3661CA27}" srcOrd="1" destOrd="0" presId="urn:microsoft.com/office/officeart/2005/8/layout/radial5"/>
    <dgm:cxn modelId="{102B1177-8FBA-4740-8C96-C5A9BB2EEEC6}" type="presOf" srcId="{EF042CC7-C048-4799-85E7-571220E2DCA2}" destId="{709BEFBD-2437-42F5-8B97-46F56ED0593D}" srcOrd="0" destOrd="0" presId="urn:microsoft.com/office/officeart/2005/8/layout/radial5"/>
    <dgm:cxn modelId="{40752B77-54A9-473D-95CC-5A38D6F596D8}" srcId="{B3B8E208-4C77-40A5-BE7C-3B67BD2192D6}" destId="{3A8BD19B-23CC-47D1-993E-44B2778DFBAE}" srcOrd="5" destOrd="0" parTransId="{83BD19C4-81A8-4101-AC2A-877A2FBB6187}" sibTransId="{BAEA91A6-E84D-469F-8150-2F65AE082591}"/>
    <dgm:cxn modelId="{1E94A77D-577E-42BE-82DF-7C78DDC8FAF3}" type="presOf" srcId="{D57FE101-08E1-465D-BD7B-86D315109113}" destId="{448066A3-1C39-4FC6-BB09-E8F78FC9D656}" srcOrd="1" destOrd="0" presId="urn:microsoft.com/office/officeart/2005/8/layout/radial5"/>
    <dgm:cxn modelId="{EFF62A82-51FC-48AF-A768-E096376B7764}" type="presOf" srcId="{B5F2B200-355B-4579-A9B3-B0109431B844}" destId="{20A7C70A-3157-4164-AB96-C4119B69238C}" srcOrd="1" destOrd="0" presId="urn:microsoft.com/office/officeart/2005/8/layout/radial5"/>
    <dgm:cxn modelId="{F9EAA093-EB94-4C96-B85E-6070FA860240}" type="presOf" srcId="{460092DE-D987-4C28-B998-049AC3F0B5A7}" destId="{4E44198D-7714-4940-B0A6-ABCC16B3EC0D}" srcOrd="0" destOrd="0" presId="urn:microsoft.com/office/officeart/2005/8/layout/radial5"/>
    <dgm:cxn modelId="{85DCC99C-43D5-4E91-9A07-27BDB3470A9A}" type="presOf" srcId="{83BD19C4-81A8-4101-AC2A-877A2FBB6187}" destId="{8268A96B-4EDE-4617-B402-E2F36FAAAB3A}" srcOrd="1" destOrd="0" presId="urn:microsoft.com/office/officeart/2005/8/layout/radial5"/>
    <dgm:cxn modelId="{2DC62C9F-312E-46E1-A760-256395B9001F}" type="presOf" srcId="{E99ED85A-F454-4A33-8C62-19F0981CDA65}" destId="{BD5C2AC0-361C-467E-997A-56E618EE34E0}" srcOrd="0" destOrd="0" presId="urn:microsoft.com/office/officeart/2005/8/layout/radial5"/>
    <dgm:cxn modelId="{AC570FA6-17C6-473A-8ADA-968ACD94FABE}" type="presOf" srcId="{D0DAB1B6-F322-419D-8516-B2E3E7D3D857}" destId="{C5FAC3D8-55E1-4055-82B4-5C10913586C1}" srcOrd="0" destOrd="0" presId="urn:microsoft.com/office/officeart/2005/8/layout/radial5"/>
    <dgm:cxn modelId="{0431FFAD-AD3B-4C37-9F1D-2928A87BAB6F}" type="presOf" srcId="{85943A9C-1690-46A8-94A3-1E8CDB650813}" destId="{BBBA9759-77F7-4649-913A-8131584F3841}" srcOrd="0" destOrd="0" presId="urn:microsoft.com/office/officeart/2005/8/layout/radial5"/>
    <dgm:cxn modelId="{1F6C47B1-753B-406B-9CF3-D91B3BDB57FA}" srcId="{B3B8E208-4C77-40A5-BE7C-3B67BD2192D6}" destId="{460092DE-D987-4C28-B998-049AC3F0B5A7}" srcOrd="6" destOrd="0" parTransId="{2F526E8A-F6B5-4865-8689-4F3F0DF4EB95}" sibTransId="{B77FCD8C-46B5-4FB0-A262-ACB741BEE67E}"/>
    <dgm:cxn modelId="{D309E8B7-6B51-45D3-883C-5E8ADE48667F}" srcId="{B3B8E208-4C77-40A5-BE7C-3B67BD2192D6}" destId="{E99ED85A-F454-4A33-8C62-19F0981CDA65}" srcOrd="0" destOrd="0" parTransId="{EF042CC7-C048-4799-85E7-571220E2DCA2}" sibTransId="{E3D8F381-1975-4DA2-809C-25F6F07AF64B}"/>
    <dgm:cxn modelId="{1EAA2CBE-27B6-4759-8109-39F2637E3E9B}" srcId="{B3B8E208-4C77-40A5-BE7C-3B67BD2192D6}" destId="{40B075F4-425C-4344-B51D-6C34BD117617}" srcOrd="2" destOrd="0" parTransId="{B5F2B200-355B-4579-A9B3-B0109431B844}" sibTransId="{372BAEFF-C3B8-4009-8892-50DAD00FEAEB}"/>
    <dgm:cxn modelId="{CEC6DBBE-31E1-40C8-813D-ECF57470544C}" srcId="{B3B8E208-4C77-40A5-BE7C-3B67BD2192D6}" destId="{9140F11A-94B5-4431-9E87-181A0B061D58}" srcOrd="3" destOrd="0" parTransId="{425C2DD1-509F-40BF-AEFE-2B95B556A628}" sibTransId="{AABD884F-D91E-47DA-8D7F-D4F1895279C3}"/>
    <dgm:cxn modelId="{1BC5F8CC-B37A-4DA2-B362-CD1AA032181C}" type="presOf" srcId="{2F526E8A-F6B5-4865-8689-4F3F0DF4EB95}" destId="{7B1679E9-55D6-4AE8-8DBB-4DA2336DF286}" srcOrd="1" destOrd="0" presId="urn:microsoft.com/office/officeart/2005/8/layout/radial5"/>
    <dgm:cxn modelId="{C72EB2D7-28FE-433D-840B-24F564DCDFF9}" type="presOf" srcId="{EF042CC7-C048-4799-85E7-571220E2DCA2}" destId="{387BD324-D3C6-414B-BA07-26F49B651318}" srcOrd="1" destOrd="0" presId="urn:microsoft.com/office/officeart/2005/8/layout/radial5"/>
    <dgm:cxn modelId="{586AB4D8-8AB5-40F6-A393-39536F23B50E}" type="presOf" srcId="{E8BA5B98-A957-4F41-8AC0-11B6C5A1F4EA}" destId="{6A04323F-2E18-4130-8C53-C921F6607B3E}" srcOrd="1" destOrd="0" presId="urn:microsoft.com/office/officeart/2005/8/layout/radial5"/>
    <dgm:cxn modelId="{42CBD8EE-223B-447A-B84F-3EE3189B2EBA}" type="presOf" srcId="{425C2DD1-509F-40BF-AEFE-2B95B556A628}" destId="{1923BBF7-285F-488B-942C-1B9A49721BDB}" srcOrd="0" destOrd="0" presId="urn:microsoft.com/office/officeart/2005/8/layout/radial5"/>
    <dgm:cxn modelId="{E30C0EFB-8150-4D43-93C3-EE9EA27905CF}" type="presOf" srcId="{40B075F4-425C-4344-B51D-6C34BD117617}" destId="{F901E7C9-12CC-4F35-AFE3-E4E259208CA5}" srcOrd="0" destOrd="0" presId="urn:microsoft.com/office/officeart/2005/8/layout/radial5"/>
    <dgm:cxn modelId="{3463B92E-48A7-4EAA-BE5B-4D729E6FA291}" type="presParOf" srcId="{BBBA9759-77F7-4649-913A-8131584F3841}" destId="{496E99FA-80AC-4712-8F1F-E35F926A83C3}" srcOrd="0" destOrd="0" presId="urn:microsoft.com/office/officeart/2005/8/layout/radial5"/>
    <dgm:cxn modelId="{DCC42C57-B389-4053-A5B7-6B3DD9F6BC95}" type="presParOf" srcId="{BBBA9759-77F7-4649-913A-8131584F3841}" destId="{709BEFBD-2437-42F5-8B97-46F56ED0593D}" srcOrd="1" destOrd="0" presId="urn:microsoft.com/office/officeart/2005/8/layout/radial5"/>
    <dgm:cxn modelId="{6FC11BA9-FADC-40E6-B8B5-BA7A87C151DB}" type="presParOf" srcId="{709BEFBD-2437-42F5-8B97-46F56ED0593D}" destId="{387BD324-D3C6-414B-BA07-26F49B651318}" srcOrd="0" destOrd="0" presId="urn:microsoft.com/office/officeart/2005/8/layout/radial5"/>
    <dgm:cxn modelId="{D75EF123-04AA-4D6D-B4D7-8D6284E2A659}" type="presParOf" srcId="{BBBA9759-77F7-4649-913A-8131584F3841}" destId="{BD5C2AC0-361C-467E-997A-56E618EE34E0}" srcOrd="2" destOrd="0" presId="urn:microsoft.com/office/officeart/2005/8/layout/radial5"/>
    <dgm:cxn modelId="{FC202C18-8BB2-445B-9903-BD47DA0B6057}" type="presParOf" srcId="{BBBA9759-77F7-4649-913A-8131584F3841}" destId="{F8DBDCAE-4EAE-47D4-9720-65A9656D1D85}" srcOrd="3" destOrd="0" presId="urn:microsoft.com/office/officeart/2005/8/layout/radial5"/>
    <dgm:cxn modelId="{795A5B7A-844A-4A44-8A31-FF48E8D8AB6F}" type="presParOf" srcId="{F8DBDCAE-4EAE-47D4-9720-65A9656D1D85}" destId="{6A04323F-2E18-4130-8C53-C921F6607B3E}" srcOrd="0" destOrd="0" presId="urn:microsoft.com/office/officeart/2005/8/layout/radial5"/>
    <dgm:cxn modelId="{977995C8-CA47-4EFB-ADFC-44CA71A7B6AC}" type="presParOf" srcId="{BBBA9759-77F7-4649-913A-8131584F3841}" destId="{C5FAC3D8-55E1-4055-82B4-5C10913586C1}" srcOrd="4" destOrd="0" presId="urn:microsoft.com/office/officeart/2005/8/layout/radial5"/>
    <dgm:cxn modelId="{CBCFF1B1-36EF-4245-89FE-D2249A1E85EB}" type="presParOf" srcId="{BBBA9759-77F7-4649-913A-8131584F3841}" destId="{6D4AE5CA-7FB5-4BE0-B0A3-50408614708D}" srcOrd="5" destOrd="0" presId="urn:microsoft.com/office/officeart/2005/8/layout/radial5"/>
    <dgm:cxn modelId="{26174F9F-AE65-4ECC-97B9-FDDA4C097671}" type="presParOf" srcId="{6D4AE5CA-7FB5-4BE0-B0A3-50408614708D}" destId="{20A7C70A-3157-4164-AB96-C4119B69238C}" srcOrd="0" destOrd="0" presId="urn:microsoft.com/office/officeart/2005/8/layout/radial5"/>
    <dgm:cxn modelId="{FD43993B-9EA9-4357-AB3F-E55FC36936C5}" type="presParOf" srcId="{BBBA9759-77F7-4649-913A-8131584F3841}" destId="{F901E7C9-12CC-4F35-AFE3-E4E259208CA5}" srcOrd="6" destOrd="0" presId="urn:microsoft.com/office/officeart/2005/8/layout/radial5"/>
    <dgm:cxn modelId="{0A498951-EA5E-47CB-828F-8DE0E457977F}" type="presParOf" srcId="{BBBA9759-77F7-4649-913A-8131584F3841}" destId="{1923BBF7-285F-488B-942C-1B9A49721BDB}" srcOrd="7" destOrd="0" presId="urn:microsoft.com/office/officeart/2005/8/layout/radial5"/>
    <dgm:cxn modelId="{0664F277-04B4-41F3-8944-4B5BDA678ADC}" type="presParOf" srcId="{1923BBF7-285F-488B-942C-1B9A49721BDB}" destId="{D3F94484-60A5-4B28-BCF5-969B3661CA27}" srcOrd="0" destOrd="0" presId="urn:microsoft.com/office/officeart/2005/8/layout/radial5"/>
    <dgm:cxn modelId="{0D1891B4-30C8-4B9A-BF9F-7EA3AB44A577}" type="presParOf" srcId="{BBBA9759-77F7-4649-913A-8131584F3841}" destId="{8912C805-1D34-47E7-8D82-A0EBDF8B312E}" srcOrd="8" destOrd="0" presId="urn:microsoft.com/office/officeart/2005/8/layout/radial5"/>
    <dgm:cxn modelId="{457FC97F-AE7A-421A-8B0E-304CD69414DF}" type="presParOf" srcId="{BBBA9759-77F7-4649-913A-8131584F3841}" destId="{9019D5AA-E345-47E6-9DC7-64AB41CF106A}" srcOrd="9" destOrd="0" presId="urn:microsoft.com/office/officeart/2005/8/layout/radial5"/>
    <dgm:cxn modelId="{04C51275-E00D-46CB-B274-D8BA6FD297DA}" type="presParOf" srcId="{9019D5AA-E345-47E6-9DC7-64AB41CF106A}" destId="{448066A3-1C39-4FC6-BB09-E8F78FC9D656}" srcOrd="0" destOrd="0" presId="urn:microsoft.com/office/officeart/2005/8/layout/radial5"/>
    <dgm:cxn modelId="{4703B9EC-AF85-4F78-A95C-755E7214BABA}" type="presParOf" srcId="{BBBA9759-77F7-4649-913A-8131584F3841}" destId="{21DC3B1C-ECE5-46DB-B5FB-EAC9050145B3}" srcOrd="10" destOrd="0" presId="urn:microsoft.com/office/officeart/2005/8/layout/radial5"/>
    <dgm:cxn modelId="{35361689-CE73-4B4D-96D1-73007AF25C27}" type="presParOf" srcId="{BBBA9759-77F7-4649-913A-8131584F3841}" destId="{9D2239F4-6B72-400F-906A-1466693E75CC}" srcOrd="11" destOrd="0" presId="urn:microsoft.com/office/officeart/2005/8/layout/radial5"/>
    <dgm:cxn modelId="{CE64754A-42AA-4D90-BAA9-99BF1C6B0CD0}" type="presParOf" srcId="{9D2239F4-6B72-400F-906A-1466693E75CC}" destId="{8268A96B-4EDE-4617-B402-E2F36FAAAB3A}" srcOrd="0" destOrd="0" presId="urn:microsoft.com/office/officeart/2005/8/layout/radial5"/>
    <dgm:cxn modelId="{9264A419-7B05-4F91-A7E0-281307A53EC7}" type="presParOf" srcId="{BBBA9759-77F7-4649-913A-8131584F3841}" destId="{0F6D1453-2CE7-4B85-8366-24F144D92F54}" srcOrd="12" destOrd="0" presId="urn:microsoft.com/office/officeart/2005/8/layout/radial5"/>
    <dgm:cxn modelId="{4B851AA6-AFE7-4219-90EE-8C4E025569E0}" type="presParOf" srcId="{BBBA9759-77F7-4649-913A-8131584F3841}" destId="{1AE9AB1C-18AD-4B6B-9F9A-96D7F668E245}" srcOrd="13" destOrd="0" presId="urn:microsoft.com/office/officeart/2005/8/layout/radial5"/>
    <dgm:cxn modelId="{3C738E63-2385-43F6-98E3-C4957ED2605D}" type="presParOf" srcId="{1AE9AB1C-18AD-4B6B-9F9A-96D7F668E245}" destId="{7B1679E9-55D6-4AE8-8DBB-4DA2336DF286}" srcOrd="0" destOrd="0" presId="urn:microsoft.com/office/officeart/2005/8/layout/radial5"/>
    <dgm:cxn modelId="{0564BF9B-8610-4FF8-B217-D2555CCB147F}" type="presParOf" srcId="{BBBA9759-77F7-4649-913A-8131584F3841}" destId="{4E44198D-7714-4940-B0A6-ABCC16B3EC0D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5A0A67-5609-4487-AB49-9FFF666AC449}">
      <dsp:nvSpPr>
        <dsp:cNvPr id="0" name=""/>
        <dsp:cNvSpPr/>
      </dsp:nvSpPr>
      <dsp:spPr>
        <a:xfrm>
          <a:off x="1457064" y="2339704"/>
          <a:ext cx="1763175" cy="19937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1587" y="0"/>
              </a:lnTo>
              <a:lnTo>
                <a:pt x="881587" y="1993748"/>
              </a:lnTo>
              <a:lnTo>
                <a:pt x="1763175" y="1993748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72113" y="3270040"/>
        <a:ext cx="133077" cy="133077"/>
      </dsp:txXfrm>
    </dsp:sp>
    <dsp:sp modelId="{9F648624-B73C-4A00-A3FC-90223495BDE3}">
      <dsp:nvSpPr>
        <dsp:cNvPr id="0" name=""/>
        <dsp:cNvSpPr/>
      </dsp:nvSpPr>
      <dsp:spPr>
        <a:xfrm>
          <a:off x="1457064" y="2339704"/>
          <a:ext cx="1763175" cy="12738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1587" y="0"/>
              </a:lnTo>
              <a:lnTo>
                <a:pt x="881587" y="1273833"/>
              </a:lnTo>
              <a:lnTo>
                <a:pt x="1763175" y="1273833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84272" y="2922241"/>
        <a:ext cx="108759" cy="108759"/>
      </dsp:txXfrm>
    </dsp:sp>
    <dsp:sp modelId="{5EACDA4E-531C-4737-AA63-4025CBE50403}">
      <dsp:nvSpPr>
        <dsp:cNvPr id="0" name=""/>
        <dsp:cNvSpPr/>
      </dsp:nvSpPr>
      <dsp:spPr>
        <a:xfrm>
          <a:off x="1457064" y="2339704"/>
          <a:ext cx="1761327" cy="4288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0663" y="0"/>
              </a:lnTo>
              <a:lnTo>
                <a:pt x="880663" y="428854"/>
              </a:lnTo>
              <a:lnTo>
                <a:pt x="1761327" y="428854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92408" y="2508811"/>
        <a:ext cx="90639" cy="90639"/>
      </dsp:txXfrm>
    </dsp:sp>
    <dsp:sp modelId="{D789B934-3548-4829-8E2F-7CC76A5D7990}">
      <dsp:nvSpPr>
        <dsp:cNvPr id="0" name=""/>
        <dsp:cNvSpPr/>
      </dsp:nvSpPr>
      <dsp:spPr>
        <a:xfrm>
          <a:off x="1457064" y="1938148"/>
          <a:ext cx="1765778" cy="401555"/>
        </a:xfrm>
        <a:custGeom>
          <a:avLst/>
          <a:gdLst/>
          <a:ahLst/>
          <a:cxnLst/>
          <a:rect l="0" t="0" r="0" b="0"/>
          <a:pathLst>
            <a:path>
              <a:moveTo>
                <a:pt x="0" y="401555"/>
              </a:moveTo>
              <a:lnTo>
                <a:pt x="882889" y="401555"/>
              </a:lnTo>
              <a:lnTo>
                <a:pt x="882889" y="0"/>
              </a:lnTo>
              <a:lnTo>
                <a:pt x="1765778" y="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94682" y="2093654"/>
        <a:ext cx="90543" cy="90543"/>
      </dsp:txXfrm>
    </dsp:sp>
    <dsp:sp modelId="{961B7B51-C58E-476F-88BA-3CE4FCB8456C}">
      <dsp:nvSpPr>
        <dsp:cNvPr id="0" name=""/>
        <dsp:cNvSpPr/>
      </dsp:nvSpPr>
      <dsp:spPr>
        <a:xfrm>
          <a:off x="1457064" y="1141214"/>
          <a:ext cx="1761327" cy="1198489"/>
        </a:xfrm>
        <a:custGeom>
          <a:avLst/>
          <a:gdLst/>
          <a:ahLst/>
          <a:cxnLst/>
          <a:rect l="0" t="0" r="0" b="0"/>
          <a:pathLst>
            <a:path>
              <a:moveTo>
                <a:pt x="0" y="1198489"/>
              </a:moveTo>
              <a:lnTo>
                <a:pt x="880663" y="1198489"/>
              </a:lnTo>
              <a:lnTo>
                <a:pt x="880663" y="0"/>
              </a:lnTo>
              <a:lnTo>
                <a:pt x="1761327" y="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84468" y="1687199"/>
        <a:ext cx="106520" cy="106520"/>
      </dsp:txXfrm>
    </dsp:sp>
    <dsp:sp modelId="{BDAD93B2-DBB3-4BDD-9ED0-4D703CC61619}">
      <dsp:nvSpPr>
        <dsp:cNvPr id="0" name=""/>
        <dsp:cNvSpPr/>
      </dsp:nvSpPr>
      <dsp:spPr>
        <a:xfrm>
          <a:off x="1457064" y="344280"/>
          <a:ext cx="1761327" cy="1995423"/>
        </a:xfrm>
        <a:custGeom>
          <a:avLst/>
          <a:gdLst/>
          <a:ahLst/>
          <a:cxnLst/>
          <a:rect l="0" t="0" r="0" b="0"/>
          <a:pathLst>
            <a:path>
              <a:moveTo>
                <a:pt x="0" y="1995423"/>
              </a:moveTo>
              <a:lnTo>
                <a:pt x="880663" y="1995423"/>
              </a:lnTo>
              <a:lnTo>
                <a:pt x="880663" y="0"/>
              </a:lnTo>
              <a:lnTo>
                <a:pt x="1761327" y="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71189" y="1275452"/>
        <a:ext cx="133078" cy="133078"/>
      </dsp:txXfrm>
    </dsp:sp>
    <dsp:sp modelId="{CDA986F9-C14E-4407-8FD0-771861D0755E}">
      <dsp:nvSpPr>
        <dsp:cNvPr id="0" name=""/>
        <dsp:cNvSpPr/>
      </dsp:nvSpPr>
      <dsp:spPr>
        <a:xfrm>
          <a:off x="0" y="1810776"/>
          <a:ext cx="1856273" cy="1057855"/>
        </a:xfrm>
        <a:prstGeom prst="rect">
          <a:avLst/>
        </a:prstGeom>
        <a:solidFill>
          <a:srgbClr val="156757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i="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Instancia Normativa</a:t>
          </a:r>
        </a:p>
      </dsp:txBody>
      <dsp:txXfrm>
        <a:off x="0" y="1810776"/>
        <a:ext cx="1856273" cy="1057855"/>
      </dsp:txXfrm>
    </dsp:sp>
    <dsp:sp modelId="{49740E38-76F7-453E-B9BB-267D64329DE6}">
      <dsp:nvSpPr>
        <dsp:cNvPr id="0" name=""/>
        <dsp:cNvSpPr/>
      </dsp:nvSpPr>
      <dsp:spPr>
        <a:xfrm>
          <a:off x="3218392" y="4502"/>
          <a:ext cx="7633762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Elaborar/actualizar los Documentos Normativos (Esquema, Guía Operativa y PATCS) para su validación por parte de la Secretaría de la Función Pública, estos documentos contienen la estrategia de Contraloría Social a desarrollar por el Programa Federal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3218392" y="4502"/>
        <a:ext cx="7633762" cy="679556"/>
      </dsp:txXfrm>
    </dsp:sp>
    <dsp:sp modelId="{7D6563B8-724D-4585-B2AC-AB241E4F60F8}">
      <dsp:nvSpPr>
        <dsp:cNvPr id="0" name=""/>
        <dsp:cNvSpPr/>
      </dsp:nvSpPr>
      <dsp:spPr>
        <a:xfrm>
          <a:off x="3218392" y="801436"/>
          <a:ext cx="7663730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Proporcionar usuario y contraseña a sus Instancias Ejecutoras para ingresar al Sistema Informático de Contraloría Social (SICS)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3218392" y="801436"/>
        <a:ext cx="7663730" cy="679556"/>
      </dsp:txXfrm>
    </dsp:sp>
    <dsp:sp modelId="{17112E1F-1AD4-4C32-820E-C33CFE406EAB}">
      <dsp:nvSpPr>
        <dsp:cNvPr id="0" name=""/>
        <dsp:cNvSpPr/>
      </dsp:nvSpPr>
      <dsp:spPr>
        <a:xfrm>
          <a:off x="3222843" y="1598370"/>
          <a:ext cx="7648746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Elaborar y asignar los materiales de difusión y capacitación contemplados en la estrategia validada a las Ejecutoras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3222843" y="1598370"/>
        <a:ext cx="7648746" cy="679556"/>
      </dsp:txXfrm>
    </dsp:sp>
    <dsp:sp modelId="{E79F00B2-CD70-42A4-A401-AF0307A90550}">
      <dsp:nvSpPr>
        <dsp:cNvPr id="0" name=""/>
        <dsp:cNvSpPr/>
      </dsp:nvSpPr>
      <dsp:spPr>
        <a:xfrm>
          <a:off x="3218392" y="2428780"/>
          <a:ext cx="7665193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Capturar en el SICS  las preguntas del Informe de Comité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3218392" y="2428780"/>
        <a:ext cx="7665193" cy="679556"/>
      </dsp:txXfrm>
    </dsp:sp>
    <dsp:sp modelId="{09161D0B-0FF4-4555-874F-F11CCA68683B}">
      <dsp:nvSpPr>
        <dsp:cNvPr id="0" name=""/>
        <dsp:cNvSpPr/>
      </dsp:nvSpPr>
      <dsp:spPr>
        <a:xfrm>
          <a:off x="3220240" y="3273759"/>
          <a:ext cx="7660619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Capacitar a los servidores públicos de sus Instancias Ejecutoras sobre la estrategia de Contraloría Social validada y su captura en el SICS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3220240" y="3273759"/>
        <a:ext cx="7660619" cy="679556"/>
      </dsp:txXfrm>
    </dsp:sp>
    <dsp:sp modelId="{AB2114C4-C468-4A53-951E-68C72D416965}">
      <dsp:nvSpPr>
        <dsp:cNvPr id="0" name=""/>
        <dsp:cNvSpPr/>
      </dsp:nvSpPr>
      <dsp:spPr>
        <a:xfrm>
          <a:off x="3220240" y="3993674"/>
          <a:ext cx="7695177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Realizar monitoreo y  seguimiento a la captura de información en el SICS y a las actividades comprometidas en el Programa Estatal de Trabajo de Contraloría Social (PETCS) de cada una de sus Instancias Ejecutoras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3220240" y="3993674"/>
        <a:ext cx="7695177" cy="6795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AD93B2-DBB3-4BDD-9ED0-4D703CC61619}">
      <dsp:nvSpPr>
        <dsp:cNvPr id="0" name=""/>
        <dsp:cNvSpPr/>
      </dsp:nvSpPr>
      <dsp:spPr>
        <a:xfrm>
          <a:off x="1324961" y="2290895"/>
          <a:ext cx="39386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9555"/>
              </a:moveTo>
              <a:lnTo>
                <a:pt x="196933" y="49555"/>
              </a:lnTo>
              <a:lnTo>
                <a:pt x="196933" y="45720"/>
              </a:lnTo>
              <a:lnTo>
                <a:pt x="393867" y="4572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1512048" y="2326768"/>
        <a:ext cx="19694" cy="19694"/>
      </dsp:txXfrm>
    </dsp:sp>
    <dsp:sp modelId="{CDA986F9-C14E-4407-8FD0-771861D0755E}">
      <dsp:nvSpPr>
        <dsp:cNvPr id="0" name=""/>
        <dsp:cNvSpPr/>
      </dsp:nvSpPr>
      <dsp:spPr>
        <a:xfrm>
          <a:off x="-484271" y="1683682"/>
          <a:ext cx="2304930" cy="1313536"/>
        </a:xfrm>
        <a:prstGeom prst="rect">
          <a:avLst/>
        </a:prstGeom>
        <a:solidFill>
          <a:srgbClr val="156757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i="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Instancia Normativa</a:t>
          </a:r>
        </a:p>
      </dsp:txBody>
      <dsp:txXfrm>
        <a:off x="-484271" y="1683682"/>
        <a:ext cx="2304930" cy="1313536"/>
      </dsp:txXfrm>
    </dsp:sp>
    <dsp:sp modelId="{49740E38-76F7-453E-B9BB-267D64329DE6}">
      <dsp:nvSpPr>
        <dsp:cNvPr id="0" name=""/>
        <dsp:cNvSpPr/>
      </dsp:nvSpPr>
      <dsp:spPr>
        <a:xfrm>
          <a:off x="1718829" y="1914713"/>
          <a:ext cx="9478822" cy="843803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Determinar durante el desarrollo de la estrategia validada las áreas de oportunidad y establecer acciones de mejora con el propósito de contribuir a la transparencia y rendición de cuentas en la operación del Programa Federal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1718829" y="1914713"/>
        <a:ext cx="9478822" cy="8438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648624-B73C-4A00-A3FC-90223495BDE3}">
      <dsp:nvSpPr>
        <dsp:cNvPr id="0" name=""/>
        <dsp:cNvSpPr/>
      </dsp:nvSpPr>
      <dsp:spPr>
        <a:xfrm>
          <a:off x="1018842" y="2340342"/>
          <a:ext cx="1003770" cy="9355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01885" y="0"/>
              </a:lnTo>
              <a:lnTo>
                <a:pt x="501885" y="935559"/>
              </a:lnTo>
              <a:lnTo>
                <a:pt x="1003770" y="935559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1486423" y="2773818"/>
        <a:ext cx="68608" cy="68608"/>
      </dsp:txXfrm>
    </dsp:sp>
    <dsp:sp modelId="{5EACDA4E-531C-4737-AA63-4025CBE50403}">
      <dsp:nvSpPr>
        <dsp:cNvPr id="0" name=""/>
        <dsp:cNvSpPr/>
      </dsp:nvSpPr>
      <dsp:spPr>
        <a:xfrm>
          <a:off x="1018842" y="2340342"/>
          <a:ext cx="929665" cy="19198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64832" y="0"/>
              </a:lnTo>
              <a:lnTo>
                <a:pt x="464832" y="1919824"/>
              </a:lnTo>
              <a:lnTo>
                <a:pt x="929665" y="1919824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1430347" y="3246927"/>
        <a:ext cx="106653" cy="106653"/>
      </dsp:txXfrm>
    </dsp:sp>
    <dsp:sp modelId="{D789B934-3548-4829-8E2F-7CC76A5D7990}">
      <dsp:nvSpPr>
        <dsp:cNvPr id="0" name=""/>
        <dsp:cNvSpPr/>
      </dsp:nvSpPr>
      <dsp:spPr>
        <a:xfrm>
          <a:off x="1018842" y="2290895"/>
          <a:ext cx="94951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9447"/>
              </a:moveTo>
              <a:lnTo>
                <a:pt x="474755" y="49447"/>
              </a:lnTo>
              <a:lnTo>
                <a:pt x="474755" y="45720"/>
              </a:lnTo>
              <a:lnTo>
                <a:pt x="949510" y="4572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1469859" y="2312877"/>
        <a:ext cx="47475" cy="47475"/>
      </dsp:txXfrm>
    </dsp:sp>
    <dsp:sp modelId="{961B7B51-C58E-476F-88BA-3CE4FCB8456C}">
      <dsp:nvSpPr>
        <dsp:cNvPr id="0" name=""/>
        <dsp:cNvSpPr/>
      </dsp:nvSpPr>
      <dsp:spPr>
        <a:xfrm>
          <a:off x="1018842" y="1375001"/>
          <a:ext cx="931430" cy="965341"/>
        </a:xfrm>
        <a:custGeom>
          <a:avLst/>
          <a:gdLst/>
          <a:ahLst/>
          <a:cxnLst/>
          <a:rect l="0" t="0" r="0" b="0"/>
          <a:pathLst>
            <a:path>
              <a:moveTo>
                <a:pt x="0" y="965341"/>
              </a:moveTo>
              <a:lnTo>
                <a:pt x="465715" y="965341"/>
              </a:lnTo>
              <a:lnTo>
                <a:pt x="465715" y="0"/>
              </a:lnTo>
              <a:lnTo>
                <a:pt x="931430" y="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1451021" y="1824136"/>
        <a:ext cx="67071" cy="67071"/>
      </dsp:txXfrm>
    </dsp:sp>
    <dsp:sp modelId="{BDAD93B2-DBB3-4BDD-9ED0-4D703CC61619}">
      <dsp:nvSpPr>
        <dsp:cNvPr id="0" name=""/>
        <dsp:cNvSpPr/>
      </dsp:nvSpPr>
      <dsp:spPr>
        <a:xfrm>
          <a:off x="1018842" y="409990"/>
          <a:ext cx="967591" cy="1930352"/>
        </a:xfrm>
        <a:custGeom>
          <a:avLst/>
          <a:gdLst/>
          <a:ahLst/>
          <a:cxnLst/>
          <a:rect l="0" t="0" r="0" b="0"/>
          <a:pathLst>
            <a:path>
              <a:moveTo>
                <a:pt x="0" y="1930352"/>
              </a:moveTo>
              <a:lnTo>
                <a:pt x="483795" y="1930352"/>
              </a:lnTo>
              <a:lnTo>
                <a:pt x="483795" y="0"/>
              </a:lnTo>
              <a:lnTo>
                <a:pt x="967591" y="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1448655" y="1321184"/>
        <a:ext cx="107964" cy="107964"/>
      </dsp:txXfrm>
    </dsp:sp>
    <dsp:sp modelId="{CDA986F9-C14E-4407-8FD0-771861D0755E}">
      <dsp:nvSpPr>
        <dsp:cNvPr id="0" name=""/>
        <dsp:cNvSpPr/>
      </dsp:nvSpPr>
      <dsp:spPr>
        <a:xfrm>
          <a:off x="0" y="1943209"/>
          <a:ext cx="1243418" cy="794266"/>
        </a:xfrm>
        <a:prstGeom prst="rect">
          <a:avLst/>
        </a:prstGeom>
        <a:solidFill>
          <a:srgbClr val="156757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i="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Instancia Ejecutora</a:t>
          </a:r>
        </a:p>
      </dsp:txBody>
      <dsp:txXfrm>
        <a:off x="0" y="1943209"/>
        <a:ext cx="1243418" cy="794266"/>
      </dsp:txXfrm>
    </dsp:sp>
    <dsp:sp modelId="{49740E38-76F7-453E-B9BB-267D64329DE6}">
      <dsp:nvSpPr>
        <dsp:cNvPr id="0" name=""/>
        <dsp:cNvSpPr/>
      </dsp:nvSpPr>
      <dsp:spPr>
        <a:xfrm>
          <a:off x="1986433" y="0"/>
          <a:ext cx="9211218" cy="819981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Elaborar y adjuntar en el SICS el Programa Estatal de Trabajo de Contraloría Social (PETCS)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1986433" y="0"/>
        <a:ext cx="9211218" cy="819981"/>
      </dsp:txXfrm>
    </dsp:sp>
    <dsp:sp modelId="{7D6563B8-724D-4585-B2AC-AB241E4F60F8}">
      <dsp:nvSpPr>
        <dsp:cNvPr id="0" name=""/>
        <dsp:cNvSpPr/>
      </dsp:nvSpPr>
      <dsp:spPr>
        <a:xfrm>
          <a:off x="1950272" y="965010"/>
          <a:ext cx="9247379" cy="819981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Capacitar y asesorar a los servidores públicos responsables de constituir los Comités de Contraloría Social  y capturar los eventos de capacitación en el SICS 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1950272" y="965010"/>
        <a:ext cx="9247379" cy="819981"/>
      </dsp:txXfrm>
    </dsp:sp>
    <dsp:sp modelId="{17112E1F-1AD4-4C32-820E-C33CFE406EAB}">
      <dsp:nvSpPr>
        <dsp:cNvPr id="0" name=""/>
        <dsp:cNvSpPr/>
      </dsp:nvSpPr>
      <dsp:spPr>
        <a:xfrm>
          <a:off x="1968353" y="1926624"/>
          <a:ext cx="9229298" cy="819981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Capacitar y asesorar a los integrantes de los Comités de Contraloría Social sobre las acciones de vigilancia a desarrollar y capturarlos en el SICS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1968353" y="1926624"/>
        <a:ext cx="9229298" cy="819981"/>
      </dsp:txXfrm>
    </dsp:sp>
    <dsp:sp modelId="{E79F00B2-CD70-42A4-A401-AF0307A90550}">
      <dsp:nvSpPr>
        <dsp:cNvPr id="0" name=""/>
        <dsp:cNvSpPr/>
      </dsp:nvSpPr>
      <dsp:spPr>
        <a:xfrm>
          <a:off x="1948507" y="3850176"/>
          <a:ext cx="9249144" cy="819981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Registrar en el SICS los beneficios (apoyos, obras, servicios) que vigilan los Comités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1948507" y="3850176"/>
        <a:ext cx="9249144" cy="819981"/>
      </dsp:txXfrm>
    </dsp:sp>
    <dsp:sp modelId="{09161D0B-0FF4-4555-874F-F11CCA68683B}">
      <dsp:nvSpPr>
        <dsp:cNvPr id="0" name=""/>
        <dsp:cNvSpPr/>
      </dsp:nvSpPr>
      <dsp:spPr>
        <a:xfrm>
          <a:off x="2022613" y="2865912"/>
          <a:ext cx="9175038" cy="819981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ES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Constituir los  comités de Contraloría Social de acuerdo a la estrategia validada, capturarlos en el SICS  y emitir la Constancia de registro que emite el SICS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2022613" y="2865912"/>
        <a:ext cx="9175038" cy="8199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5A0A67-5609-4487-AB49-9FFF666AC449}">
      <dsp:nvSpPr>
        <dsp:cNvPr id="0" name=""/>
        <dsp:cNvSpPr/>
      </dsp:nvSpPr>
      <dsp:spPr>
        <a:xfrm>
          <a:off x="1457064" y="2339704"/>
          <a:ext cx="1763175" cy="19937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1587" y="0"/>
              </a:lnTo>
              <a:lnTo>
                <a:pt x="881587" y="1993748"/>
              </a:lnTo>
              <a:lnTo>
                <a:pt x="1763175" y="1993748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72113" y="3270040"/>
        <a:ext cx="133077" cy="133077"/>
      </dsp:txXfrm>
    </dsp:sp>
    <dsp:sp modelId="{9F648624-B73C-4A00-A3FC-90223495BDE3}">
      <dsp:nvSpPr>
        <dsp:cNvPr id="0" name=""/>
        <dsp:cNvSpPr/>
      </dsp:nvSpPr>
      <dsp:spPr>
        <a:xfrm>
          <a:off x="1457064" y="2339704"/>
          <a:ext cx="1763175" cy="376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1587" y="0"/>
              </a:lnTo>
              <a:lnTo>
                <a:pt x="881587" y="376874"/>
              </a:lnTo>
              <a:lnTo>
                <a:pt x="1763175" y="376874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93577" y="2483066"/>
        <a:ext cx="90150" cy="90150"/>
      </dsp:txXfrm>
    </dsp:sp>
    <dsp:sp modelId="{5EACDA4E-531C-4737-AA63-4025CBE50403}">
      <dsp:nvSpPr>
        <dsp:cNvPr id="0" name=""/>
        <dsp:cNvSpPr/>
      </dsp:nvSpPr>
      <dsp:spPr>
        <a:xfrm>
          <a:off x="1457064" y="2339704"/>
          <a:ext cx="1761327" cy="11925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0663" y="0"/>
              </a:lnTo>
              <a:lnTo>
                <a:pt x="880663" y="1192579"/>
              </a:lnTo>
              <a:lnTo>
                <a:pt x="1761327" y="1192579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84551" y="2882816"/>
        <a:ext cx="106354" cy="106354"/>
      </dsp:txXfrm>
    </dsp:sp>
    <dsp:sp modelId="{D789B934-3548-4829-8E2F-7CC76A5D7990}">
      <dsp:nvSpPr>
        <dsp:cNvPr id="0" name=""/>
        <dsp:cNvSpPr/>
      </dsp:nvSpPr>
      <dsp:spPr>
        <a:xfrm>
          <a:off x="1457064" y="1938148"/>
          <a:ext cx="1765778" cy="401555"/>
        </a:xfrm>
        <a:custGeom>
          <a:avLst/>
          <a:gdLst/>
          <a:ahLst/>
          <a:cxnLst/>
          <a:rect l="0" t="0" r="0" b="0"/>
          <a:pathLst>
            <a:path>
              <a:moveTo>
                <a:pt x="0" y="401555"/>
              </a:moveTo>
              <a:lnTo>
                <a:pt x="882889" y="401555"/>
              </a:lnTo>
              <a:lnTo>
                <a:pt x="882889" y="0"/>
              </a:lnTo>
              <a:lnTo>
                <a:pt x="1765778" y="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94682" y="2093654"/>
        <a:ext cx="90543" cy="90543"/>
      </dsp:txXfrm>
    </dsp:sp>
    <dsp:sp modelId="{961B7B51-C58E-476F-88BA-3CE4FCB8456C}">
      <dsp:nvSpPr>
        <dsp:cNvPr id="0" name=""/>
        <dsp:cNvSpPr/>
      </dsp:nvSpPr>
      <dsp:spPr>
        <a:xfrm>
          <a:off x="1457064" y="1141214"/>
          <a:ext cx="1761327" cy="1198489"/>
        </a:xfrm>
        <a:custGeom>
          <a:avLst/>
          <a:gdLst/>
          <a:ahLst/>
          <a:cxnLst/>
          <a:rect l="0" t="0" r="0" b="0"/>
          <a:pathLst>
            <a:path>
              <a:moveTo>
                <a:pt x="0" y="1198489"/>
              </a:moveTo>
              <a:lnTo>
                <a:pt x="880663" y="1198489"/>
              </a:lnTo>
              <a:lnTo>
                <a:pt x="880663" y="0"/>
              </a:lnTo>
              <a:lnTo>
                <a:pt x="1761327" y="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84468" y="1687199"/>
        <a:ext cx="106520" cy="106520"/>
      </dsp:txXfrm>
    </dsp:sp>
    <dsp:sp modelId="{BDAD93B2-DBB3-4BDD-9ED0-4D703CC61619}">
      <dsp:nvSpPr>
        <dsp:cNvPr id="0" name=""/>
        <dsp:cNvSpPr/>
      </dsp:nvSpPr>
      <dsp:spPr>
        <a:xfrm>
          <a:off x="1457064" y="339778"/>
          <a:ext cx="1798657" cy="1999926"/>
        </a:xfrm>
        <a:custGeom>
          <a:avLst/>
          <a:gdLst/>
          <a:ahLst/>
          <a:cxnLst/>
          <a:rect l="0" t="0" r="0" b="0"/>
          <a:pathLst>
            <a:path>
              <a:moveTo>
                <a:pt x="0" y="1999926"/>
              </a:moveTo>
              <a:lnTo>
                <a:pt x="899328" y="1999926"/>
              </a:lnTo>
              <a:lnTo>
                <a:pt x="899328" y="0"/>
              </a:lnTo>
              <a:lnTo>
                <a:pt x="1798657" y="0"/>
              </a:lnTo>
            </a:path>
          </a:pathLst>
        </a:cu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500" b="0" i="0" kern="1200">
            <a:latin typeface="Soberana Sans" charset="0"/>
            <a:ea typeface="Soberana Sans" charset="0"/>
            <a:cs typeface="Soberana Sans" charset="0"/>
          </a:endParaRPr>
        </a:p>
      </dsp:txBody>
      <dsp:txXfrm>
        <a:off x="2289149" y="1272496"/>
        <a:ext cx="134488" cy="134488"/>
      </dsp:txXfrm>
    </dsp:sp>
    <dsp:sp modelId="{CDA986F9-C14E-4407-8FD0-771861D0755E}">
      <dsp:nvSpPr>
        <dsp:cNvPr id="0" name=""/>
        <dsp:cNvSpPr/>
      </dsp:nvSpPr>
      <dsp:spPr>
        <a:xfrm>
          <a:off x="0" y="1810776"/>
          <a:ext cx="1856273" cy="1057855"/>
        </a:xfrm>
        <a:prstGeom prst="rect">
          <a:avLst/>
        </a:prstGeom>
        <a:solidFill>
          <a:srgbClr val="156757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i="0" kern="12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rPr>
            <a:t>Instancia Ejecutora</a:t>
          </a:r>
        </a:p>
      </dsp:txBody>
      <dsp:txXfrm>
        <a:off x="0" y="1810776"/>
        <a:ext cx="1856273" cy="1057855"/>
      </dsp:txXfrm>
    </dsp:sp>
    <dsp:sp modelId="{49740E38-76F7-453E-B9BB-267D64329DE6}">
      <dsp:nvSpPr>
        <dsp:cNvPr id="0" name=""/>
        <dsp:cNvSpPr/>
      </dsp:nvSpPr>
      <dsp:spPr>
        <a:xfrm>
          <a:off x="3255722" y="0"/>
          <a:ext cx="7633762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Capacitar y asesorar los integrantes de los Comités de Contraloría Social sobre  el llenado de informes y el procedimiento para presentar alguna Queja, Denuncia o reconocimiento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3255722" y="0"/>
        <a:ext cx="7633762" cy="679556"/>
      </dsp:txXfrm>
    </dsp:sp>
    <dsp:sp modelId="{7D6563B8-724D-4585-B2AC-AB241E4F60F8}">
      <dsp:nvSpPr>
        <dsp:cNvPr id="0" name=""/>
        <dsp:cNvSpPr/>
      </dsp:nvSpPr>
      <dsp:spPr>
        <a:xfrm>
          <a:off x="3218392" y="801436"/>
          <a:ext cx="7663730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Aplicar las minutas de la reunión y registrarlas en el SICS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3218392" y="801436"/>
        <a:ext cx="7663730" cy="679556"/>
      </dsp:txXfrm>
    </dsp:sp>
    <dsp:sp modelId="{17112E1F-1AD4-4C32-820E-C33CFE406EAB}">
      <dsp:nvSpPr>
        <dsp:cNvPr id="0" name=""/>
        <dsp:cNvSpPr/>
      </dsp:nvSpPr>
      <dsp:spPr>
        <a:xfrm>
          <a:off x="3222843" y="1598370"/>
          <a:ext cx="7648746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Distribuir físicamente y en el SICS los materiales de difusión y materiales de capacitación elaborados por la Instancia Normativa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3222843" y="1598370"/>
        <a:ext cx="7648746" cy="679556"/>
      </dsp:txXfrm>
    </dsp:sp>
    <dsp:sp modelId="{E79F00B2-CD70-42A4-A401-AF0307A90550}">
      <dsp:nvSpPr>
        <dsp:cNvPr id="0" name=""/>
        <dsp:cNvSpPr/>
      </dsp:nvSpPr>
      <dsp:spPr>
        <a:xfrm>
          <a:off x="3218392" y="3192506"/>
          <a:ext cx="7665193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Aplicar a los Comités los informes y posteriormente capturarlos en el SICS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3218392" y="3192506"/>
        <a:ext cx="7665193" cy="679556"/>
      </dsp:txXfrm>
    </dsp:sp>
    <dsp:sp modelId="{09161D0B-0FF4-4555-874F-F11CCA68683B}">
      <dsp:nvSpPr>
        <dsp:cNvPr id="0" name=""/>
        <dsp:cNvSpPr/>
      </dsp:nvSpPr>
      <dsp:spPr>
        <a:xfrm>
          <a:off x="3220240" y="2376800"/>
          <a:ext cx="7603778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Elaborar, registrar en el SICS y distribuir físicamente y en el SICS  los materiales de difusión y materiales de capacitación si ese fuera el caso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3220240" y="2376800"/>
        <a:ext cx="7603778" cy="679556"/>
      </dsp:txXfrm>
    </dsp:sp>
    <dsp:sp modelId="{AB2114C4-C468-4A53-951E-68C72D416965}">
      <dsp:nvSpPr>
        <dsp:cNvPr id="0" name=""/>
        <dsp:cNvSpPr/>
      </dsp:nvSpPr>
      <dsp:spPr>
        <a:xfrm>
          <a:off x="3220240" y="3993674"/>
          <a:ext cx="7695177" cy="679556"/>
        </a:xfrm>
        <a:prstGeom prst="rect">
          <a:avLst/>
        </a:prstGeom>
        <a:solidFill>
          <a:srgbClr val="14585C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s-MX" altLang="es-MX" sz="1500" kern="1200" dirty="0">
              <a:solidFill>
                <a:schemeClr val="bg1"/>
              </a:solidFill>
              <a:latin typeface="Soberana Sans"/>
              <a:ea typeface="Soberana Sans"/>
              <a:cs typeface="Soberana Sans"/>
            </a:rPr>
            <a:t>Reportar a la unidad administrativa correspondiente cuando se detecte alguna anomalía en la operación del programa para que inicien una auditoría formal</a:t>
          </a:r>
          <a:endParaRPr lang="es-MX" sz="1500" b="0" i="0" kern="1200" dirty="0">
            <a:solidFill>
              <a:schemeClr val="bg1"/>
            </a:solidFill>
            <a:latin typeface="Soberana Sans" charset="0"/>
            <a:ea typeface="Soberana Sans" charset="0"/>
            <a:cs typeface="Soberana Sans" charset="0"/>
          </a:endParaRPr>
        </a:p>
      </dsp:txBody>
      <dsp:txXfrm>
        <a:off x="3220240" y="3993674"/>
        <a:ext cx="7695177" cy="6795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6E99FA-80AC-4712-8F1F-E35F926A83C3}">
      <dsp:nvSpPr>
        <dsp:cNvPr id="0" name=""/>
        <dsp:cNvSpPr/>
      </dsp:nvSpPr>
      <dsp:spPr>
        <a:xfrm>
          <a:off x="2820481" y="2172835"/>
          <a:ext cx="1670867" cy="167086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latin typeface="Soberana Sans" panose="02000000000000000000" pitchFamily="50" charset="0"/>
            </a:rPr>
            <a:t>Información que se captura en el SICS</a:t>
          </a:r>
        </a:p>
      </dsp:txBody>
      <dsp:txXfrm>
        <a:off x="3065174" y="2417528"/>
        <a:ext cx="1181481" cy="1181481"/>
      </dsp:txXfrm>
    </dsp:sp>
    <dsp:sp modelId="{709BEFBD-2437-42F5-8B97-46F56ED0593D}">
      <dsp:nvSpPr>
        <dsp:cNvPr id="0" name=""/>
        <dsp:cNvSpPr/>
      </dsp:nvSpPr>
      <dsp:spPr>
        <a:xfrm rot="16200000">
          <a:off x="3479375" y="1565687"/>
          <a:ext cx="353079" cy="568094"/>
        </a:xfrm>
        <a:prstGeom prst="rightArrow">
          <a:avLst>
            <a:gd name="adj1" fmla="val 60000"/>
            <a:gd name="adj2" fmla="val 50000"/>
          </a:avLst>
        </a:prstGeom>
        <a:solidFill>
          <a:srgbClr val="C55A1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100" kern="1200" dirty="0">
            <a:latin typeface="Soberana Sans" panose="02000000000000000000" pitchFamily="50" charset="0"/>
          </a:endParaRPr>
        </a:p>
      </dsp:txBody>
      <dsp:txXfrm>
        <a:off x="3532337" y="1732268"/>
        <a:ext cx="247155" cy="340856"/>
      </dsp:txXfrm>
    </dsp:sp>
    <dsp:sp modelId="{BD5C2AC0-361C-467E-997A-56E618EE34E0}">
      <dsp:nvSpPr>
        <dsp:cNvPr id="0" name=""/>
        <dsp:cNvSpPr/>
      </dsp:nvSpPr>
      <dsp:spPr>
        <a:xfrm>
          <a:off x="2904024" y="2866"/>
          <a:ext cx="1503780" cy="1503780"/>
        </a:xfrm>
        <a:prstGeom prst="ellipse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>
              <a:latin typeface="Soberana Sans" panose="02000000000000000000" pitchFamily="50" charset="0"/>
            </a:rPr>
            <a:t>Programa Estatal de Trabajo (PETCS)</a:t>
          </a:r>
        </a:p>
      </dsp:txBody>
      <dsp:txXfrm>
        <a:off x="3124247" y="223089"/>
        <a:ext cx="1063334" cy="1063334"/>
      </dsp:txXfrm>
    </dsp:sp>
    <dsp:sp modelId="{F8DBDCAE-4EAE-47D4-9720-65A9656D1D85}">
      <dsp:nvSpPr>
        <dsp:cNvPr id="0" name=""/>
        <dsp:cNvSpPr/>
      </dsp:nvSpPr>
      <dsp:spPr>
        <a:xfrm rot="19285714">
          <a:off x="4385154" y="2001887"/>
          <a:ext cx="353079" cy="568094"/>
        </a:xfrm>
        <a:prstGeom prst="rightArrow">
          <a:avLst>
            <a:gd name="adj1" fmla="val 60000"/>
            <a:gd name="adj2" fmla="val 50000"/>
          </a:avLst>
        </a:prstGeom>
        <a:solidFill>
          <a:srgbClr val="7C7C7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100" kern="1200" dirty="0">
            <a:latin typeface="Soberana Sans" panose="02000000000000000000" pitchFamily="50" charset="0"/>
          </a:endParaRPr>
        </a:p>
      </dsp:txBody>
      <dsp:txXfrm>
        <a:off x="4396709" y="2148527"/>
        <a:ext cx="247155" cy="340856"/>
      </dsp:txXfrm>
    </dsp:sp>
    <dsp:sp modelId="{C5FAC3D8-55E1-4055-82B4-5C10913586C1}">
      <dsp:nvSpPr>
        <dsp:cNvPr id="0" name=""/>
        <dsp:cNvSpPr/>
      </dsp:nvSpPr>
      <dsp:spPr>
        <a:xfrm>
          <a:off x="4665891" y="851337"/>
          <a:ext cx="1503780" cy="1503780"/>
        </a:xfrm>
        <a:prstGeom prst="ellipse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>
              <a:latin typeface="Soberana Sans" panose="02000000000000000000" pitchFamily="50" charset="0"/>
            </a:rPr>
            <a:t>Beneficios (Apoyos, Obras o Servicios)</a:t>
          </a:r>
        </a:p>
      </dsp:txBody>
      <dsp:txXfrm>
        <a:off x="4886114" y="1071560"/>
        <a:ext cx="1063334" cy="1063334"/>
      </dsp:txXfrm>
    </dsp:sp>
    <dsp:sp modelId="{6D4AE5CA-7FB5-4BE0-B0A3-50408614708D}">
      <dsp:nvSpPr>
        <dsp:cNvPr id="0" name=""/>
        <dsp:cNvSpPr/>
      </dsp:nvSpPr>
      <dsp:spPr>
        <a:xfrm rot="771429">
          <a:off x="4608863" y="2982020"/>
          <a:ext cx="353079" cy="5680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100" kern="1200">
            <a:latin typeface="Soberana Sans" panose="02000000000000000000" pitchFamily="50" charset="0"/>
          </a:endParaRPr>
        </a:p>
      </dsp:txBody>
      <dsp:txXfrm>
        <a:off x="4610191" y="3083854"/>
        <a:ext cx="247155" cy="340856"/>
      </dsp:txXfrm>
    </dsp:sp>
    <dsp:sp modelId="{F901E7C9-12CC-4F35-AFE3-E4E259208CA5}">
      <dsp:nvSpPr>
        <dsp:cNvPr id="0" name=""/>
        <dsp:cNvSpPr/>
      </dsp:nvSpPr>
      <dsp:spPr>
        <a:xfrm>
          <a:off x="5101036" y="2757832"/>
          <a:ext cx="1503780" cy="1503780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altLang="es-MX" sz="1000" b="1" kern="1200" dirty="0">
              <a:solidFill>
                <a:schemeClr val="bg1"/>
              </a:solidFill>
              <a:latin typeface="Soberana Sans" panose="02000000000000000000" pitchFamily="50" charset="0"/>
            </a:rPr>
            <a:t>Comités</a:t>
          </a:r>
        </a:p>
      </dsp:txBody>
      <dsp:txXfrm>
        <a:off x="5321259" y="2978055"/>
        <a:ext cx="1063334" cy="1063334"/>
      </dsp:txXfrm>
    </dsp:sp>
    <dsp:sp modelId="{1923BBF7-285F-488B-942C-1B9A49721BDB}">
      <dsp:nvSpPr>
        <dsp:cNvPr id="0" name=""/>
        <dsp:cNvSpPr/>
      </dsp:nvSpPr>
      <dsp:spPr>
        <a:xfrm rot="3857143">
          <a:off x="3982044" y="3768025"/>
          <a:ext cx="353079" cy="5680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100" kern="1200"/>
        </a:p>
      </dsp:txBody>
      <dsp:txXfrm>
        <a:off x="4012027" y="3833927"/>
        <a:ext cx="247155" cy="340856"/>
      </dsp:txXfrm>
    </dsp:sp>
    <dsp:sp modelId="{8912C805-1D34-47E7-8D82-A0EBDF8B312E}">
      <dsp:nvSpPr>
        <dsp:cNvPr id="0" name=""/>
        <dsp:cNvSpPr/>
      </dsp:nvSpPr>
      <dsp:spPr>
        <a:xfrm>
          <a:off x="3881786" y="4286723"/>
          <a:ext cx="1503780" cy="1503780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altLang="es-MX" sz="1000" b="1" kern="1200" dirty="0">
              <a:solidFill>
                <a:schemeClr val="bg1"/>
              </a:solidFill>
              <a:latin typeface="Soberana Sans" panose="02000000000000000000" pitchFamily="50" charset="0"/>
            </a:rPr>
            <a:t>Minutas de la Reunión</a:t>
          </a:r>
        </a:p>
      </dsp:txBody>
      <dsp:txXfrm>
        <a:off x="4102009" y="4506946"/>
        <a:ext cx="1063334" cy="1063334"/>
      </dsp:txXfrm>
    </dsp:sp>
    <dsp:sp modelId="{9019D5AA-E345-47E6-9DC7-64AB41CF106A}">
      <dsp:nvSpPr>
        <dsp:cNvPr id="0" name=""/>
        <dsp:cNvSpPr/>
      </dsp:nvSpPr>
      <dsp:spPr>
        <a:xfrm rot="6942857">
          <a:off x="2976705" y="3768025"/>
          <a:ext cx="353079" cy="568094"/>
        </a:xfrm>
        <a:prstGeom prst="rightArrow">
          <a:avLst>
            <a:gd name="adj1" fmla="val 60000"/>
            <a:gd name="adj2" fmla="val 50000"/>
          </a:avLst>
        </a:prstGeom>
        <a:solidFill>
          <a:srgbClr val="3B3838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100" kern="1200" dirty="0">
            <a:latin typeface="Soberana Sans" panose="02000000000000000000" pitchFamily="50" charset="0"/>
          </a:endParaRPr>
        </a:p>
      </dsp:txBody>
      <dsp:txXfrm rot="10800000">
        <a:off x="3052646" y="3833927"/>
        <a:ext cx="247155" cy="340856"/>
      </dsp:txXfrm>
    </dsp:sp>
    <dsp:sp modelId="{21DC3B1C-ECE5-46DB-B5FB-EAC9050145B3}">
      <dsp:nvSpPr>
        <dsp:cNvPr id="0" name=""/>
        <dsp:cNvSpPr/>
      </dsp:nvSpPr>
      <dsp:spPr>
        <a:xfrm>
          <a:off x="1926262" y="4286723"/>
          <a:ext cx="1503780" cy="1503780"/>
        </a:xfrm>
        <a:prstGeom prst="ellipse">
          <a:avLst/>
        </a:prstGeom>
        <a:solidFill>
          <a:schemeClr val="bg2">
            <a:lumMod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>
              <a:latin typeface="Soberana Sans" panose="02000000000000000000" pitchFamily="50" charset="0"/>
            </a:rPr>
            <a:t>Materiales de Difusión</a:t>
          </a:r>
        </a:p>
      </dsp:txBody>
      <dsp:txXfrm>
        <a:off x="2146485" y="4506946"/>
        <a:ext cx="1063334" cy="1063334"/>
      </dsp:txXfrm>
    </dsp:sp>
    <dsp:sp modelId="{9D2239F4-6B72-400F-906A-1466693E75CC}">
      <dsp:nvSpPr>
        <dsp:cNvPr id="0" name=""/>
        <dsp:cNvSpPr/>
      </dsp:nvSpPr>
      <dsp:spPr>
        <a:xfrm rot="10028571">
          <a:off x="2349887" y="2982020"/>
          <a:ext cx="353079" cy="5680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127787"/>
            <a:satOff val="-8523"/>
            <a:lumOff val="-326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100" kern="1200" dirty="0">
            <a:latin typeface="Soberana Sans" panose="02000000000000000000" pitchFamily="50" charset="0"/>
          </a:endParaRPr>
        </a:p>
      </dsp:txBody>
      <dsp:txXfrm rot="10800000">
        <a:off x="2454483" y="3083854"/>
        <a:ext cx="247155" cy="340856"/>
      </dsp:txXfrm>
    </dsp:sp>
    <dsp:sp modelId="{0F6D1453-2CE7-4B85-8366-24F144D92F54}">
      <dsp:nvSpPr>
        <dsp:cNvPr id="0" name=""/>
        <dsp:cNvSpPr/>
      </dsp:nvSpPr>
      <dsp:spPr>
        <a:xfrm>
          <a:off x="707012" y="2757832"/>
          <a:ext cx="1503780" cy="1503780"/>
        </a:xfrm>
        <a:prstGeom prst="ellipse">
          <a:avLst/>
        </a:prstGeom>
        <a:solidFill>
          <a:schemeClr val="accent5">
            <a:hueOff val="-6127787"/>
            <a:satOff val="-8523"/>
            <a:lumOff val="-32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altLang="es-MX" sz="1000" b="1" kern="1200" dirty="0">
              <a:latin typeface="Soberana Sans" panose="02000000000000000000" pitchFamily="50" charset="0"/>
            </a:rPr>
            <a:t>Materiales de Capacitación</a:t>
          </a:r>
        </a:p>
      </dsp:txBody>
      <dsp:txXfrm>
        <a:off x="927235" y="2978055"/>
        <a:ext cx="1063334" cy="1063334"/>
      </dsp:txXfrm>
    </dsp:sp>
    <dsp:sp modelId="{1AE9AB1C-18AD-4B6B-9F9A-96D7F668E245}">
      <dsp:nvSpPr>
        <dsp:cNvPr id="0" name=""/>
        <dsp:cNvSpPr/>
      </dsp:nvSpPr>
      <dsp:spPr>
        <a:xfrm rot="13114286">
          <a:off x="2573596" y="2001887"/>
          <a:ext cx="353079" cy="5680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100" kern="1200"/>
        </a:p>
      </dsp:txBody>
      <dsp:txXfrm rot="10800000">
        <a:off x="2667965" y="2148527"/>
        <a:ext cx="247155" cy="340856"/>
      </dsp:txXfrm>
    </dsp:sp>
    <dsp:sp modelId="{4E44198D-7714-4940-B0A6-ABCC16B3EC0D}">
      <dsp:nvSpPr>
        <dsp:cNvPr id="0" name=""/>
        <dsp:cNvSpPr/>
      </dsp:nvSpPr>
      <dsp:spPr>
        <a:xfrm>
          <a:off x="1142157" y="851337"/>
          <a:ext cx="1503780" cy="1503780"/>
        </a:xfrm>
        <a:prstGeom prst="ellipse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altLang="es-MX" sz="1000" b="1" kern="1200" dirty="0">
              <a:latin typeface="Soberana Sans" panose="02000000000000000000" pitchFamily="50" charset="0"/>
            </a:rPr>
            <a:t>Informes de Comités</a:t>
          </a:r>
        </a:p>
      </dsp:txBody>
      <dsp:txXfrm>
        <a:off x="1362380" y="1071560"/>
        <a:ext cx="1063334" cy="10633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D784-5730-FF4C-9E97-306EDAFE0610}" type="datetimeFigureOut">
              <a:rPr lang="es-ES_tradnl" smtClean="0"/>
              <a:t>27/08/2018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7B1BE-5C9A-104F-81EB-6C2DC67C8B62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20939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1D38-F3E1-1347-B7E9-A15AAE8B3922}" type="datetimeFigureOut">
              <a:rPr lang="es-ES_tradnl" smtClean="0"/>
              <a:t>27/08/2018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F4B03-97BA-6541-8499-2E22E7FFFF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47854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1D38-F3E1-1347-B7E9-A15AAE8B3922}" type="datetimeFigureOut">
              <a:rPr lang="es-ES_tradnl" smtClean="0"/>
              <a:t>27/08/2018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F4B03-97BA-6541-8499-2E22E7FFFF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5728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1D38-F3E1-1347-B7E9-A15AAE8B3922}" type="datetimeFigureOut">
              <a:rPr lang="es-ES_tradnl" smtClean="0"/>
              <a:t>27/08/2018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F4B03-97BA-6541-8499-2E22E7FFFF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6459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1D38-F3E1-1347-B7E9-A15AAE8B3922}" type="datetimeFigureOut">
              <a:rPr lang="es-ES_tradnl" smtClean="0"/>
              <a:t>27/08/2018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F4B03-97BA-6541-8499-2E22E7FFFF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54399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1D38-F3E1-1347-B7E9-A15AAE8B3922}" type="datetimeFigureOut">
              <a:rPr lang="es-ES_tradnl" smtClean="0"/>
              <a:t>27/08/2018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F4B03-97BA-6541-8499-2E22E7FFFF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37973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1D38-F3E1-1347-B7E9-A15AAE8B3922}" type="datetimeFigureOut">
              <a:rPr lang="es-ES_tradnl" smtClean="0"/>
              <a:t>27/08/2018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F4B03-97BA-6541-8499-2E22E7FFFF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99798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1D38-F3E1-1347-B7E9-A15AAE8B3922}" type="datetimeFigureOut">
              <a:rPr lang="es-ES_tradnl" smtClean="0"/>
              <a:t>27/08/2018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F4B03-97BA-6541-8499-2E22E7FFFF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09229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1D38-F3E1-1347-B7E9-A15AAE8B3922}" type="datetimeFigureOut">
              <a:rPr lang="es-ES_tradnl" smtClean="0"/>
              <a:t>27/08/2018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F4B03-97BA-6541-8499-2E22E7FFFF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27250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1D38-F3E1-1347-B7E9-A15AAE8B3922}" type="datetimeFigureOut">
              <a:rPr lang="es-ES_tradnl" smtClean="0"/>
              <a:t>27/08/2018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F4B03-97BA-6541-8499-2E22E7FFFF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71936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1D38-F3E1-1347-B7E9-A15AAE8B3922}" type="datetimeFigureOut">
              <a:rPr lang="es-ES_tradnl" smtClean="0"/>
              <a:t>27/08/2018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F4B03-97BA-6541-8499-2E22E7FFFF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00442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1D38-F3E1-1347-B7E9-A15AAE8B3922}" type="datetimeFigureOut">
              <a:rPr lang="es-ES_tradnl" smtClean="0"/>
              <a:t>27/08/2018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F4B03-97BA-6541-8499-2E22E7FFFF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3864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11D38-F3E1-1347-B7E9-A15AAE8B3922}" type="datetimeFigureOut">
              <a:rPr lang="es-ES_tradnl" smtClean="0"/>
              <a:t>27/08/2018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F4B03-97BA-6541-8499-2E22E7FFFFCD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1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8717"/>
            <a:ext cx="12192000" cy="597928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875"/>
            <a:ext cx="12191999" cy="106877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277" y="-12358"/>
            <a:ext cx="2681913" cy="92727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130" y="31173"/>
            <a:ext cx="2397416" cy="86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83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6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6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12" y="2349134"/>
            <a:ext cx="10577513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ángulo 8"/>
          <p:cNvSpPr>
            <a:spLocks noChangeArrowheads="1"/>
          </p:cNvSpPr>
          <p:nvPr/>
        </p:nvSpPr>
        <p:spPr bwMode="auto">
          <a:xfrm>
            <a:off x="879474" y="2349134"/>
            <a:ext cx="1051718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ES" altLang="es-MX" sz="2800" b="1" dirty="0">
                <a:solidFill>
                  <a:srgbClr val="006E32"/>
                </a:solidFill>
                <a:latin typeface="Soberana Titular"/>
                <a:ea typeface="Soberana Titular"/>
                <a:cs typeface="Soberana Titular"/>
              </a:rPr>
              <a:t>Responsabilidades de la Instancia Normativa e Instancia Ejecutora en materia Contraloría Social</a:t>
            </a:r>
            <a:endParaRPr lang="es-MX" altLang="es-MX" sz="2800" b="1" dirty="0">
              <a:solidFill>
                <a:srgbClr val="006E32"/>
              </a:solidFill>
              <a:latin typeface="Soberana Titular"/>
              <a:ea typeface="Soberana Titular"/>
              <a:cs typeface="Soberana Titular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284112" y="5914938"/>
            <a:ext cx="7851775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500" spc="300" dirty="0">
                <a:latin typeface="Soberana Titular" charset="0"/>
                <a:ea typeface="Soberana Titular" charset="0"/>
                <a:cs typeface="Soberana Titular" charset="0"/>
              </a:rPr>
              <a:t>Unidad de Operación Regional y Contraloría Social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500" b="1" dirty="0">
                <a:latin typeface="Soberana Titular" charset="0"/>
                <a:ea typeface="Soberana Titular" charset="0"/>
                <a:cs typeface="Soberana Titular" charset="0"/>
              </a:rPr>
              <a:t>Direcci</a:t>
            </a:r>
            <a:r>
              <a:rPr lang="es-ES" sz="1500" b="1" dirty="0">
                <a:latin typeface="Soberana Titular" charset="0"/>
                <a:ea typeface="Soberana Titular" charset="0"/>
                <a:cs typeface="Soberana Titular" charset="0"/>
              </a:rPr>
              <a:t>ón General Adjunta de Contraloría Social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 b="1" dirty="0">
              <a:latin typeface="Soberana Titular" charset="0"/>
              <a:ea typeface="Soberana Titular" charset="0"/>
              <a:cs typeface="Soberana Tit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995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2 Diagrama"/>
          <p:cNvGraphicFramePr/>
          <p:nvPr>
            <p:extLst>
              <p:ext uri="{D42A27DB-BD31-4B8C-83A1-F6EECF244321}">
                <p14:modId xmlns:p14="http://schemas.microsoft.com/office/powerpoint/2010/main" val="309883714"/>
              </p:ext>
            </p:extLst>
          </p:nvPr>
        </p:nvGraphicFramePr>
        <p:xfrm>
          <a:off x="614597" y="2027373"/>
          <a:ext cx="11197652" cy="4673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23" y="1167327"/>
            <a:ext cx="9065698" cy="860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ángulo 5"/>
          <p:cNvSpPr>
            <a:spLocks noChangeArrowheads="1"/>
          </p:cNvSpPr>
          <p:nvPr/>
        </p:nvSpPr>
        <p:spPr bwMode="auto">
          <a:xfrm>
            <a:off x="258183" y="1324032"/>
            <a:ext cx="8050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MX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berana Sans" charset="0"/>
                <a:ea typeface="Soberana Sans" charset="0"/>
                <a:cs typeface="Soberana Sans" charset="0"/>
              </a:rPr>
              <a:t>RESPONSABILIDADES DE LA INSTANCIA NORMATIVA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856" y="1176898"/>
            <a:ext cx="715398" cy="71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213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2 Diagrama"/>
          <p:cNvGraphicFramePr/>
          <p:nvPr>
            <p:extLst>
              <p:ext uri="{D42A27DB-BD31-4B8C-83A1-F6EECF244321}">
                <p14:modId xmlns:p14="http://schemas.microsoft.com/office/powerpoint/2010/main" val="574768836"/>
              </p:ext>
            </p:extLst>
          </p:nvPr>
        </p:nvGraphicFramePr>
        <p:xfrm>
          <a:off x="614597" y="2027373"/>
          <a:ext cx="11197652" cy="4673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23" y="1167327"/>
            <a:ext cx="9065698" cy="860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ángulo 5"/>
          <p:cNvSpPr>
            <a:spLocks noChangeArrowheads="1"/>
          </p:cNvSpPr>
          <p:nvPr/>
        </p:nvSpPr>
        <p:spPr bwMode="auto">
          <a:xfrm>
            <a:off x="258183" y="1324032"/>
            <a:ext cx="8050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MX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berana Sans" charset="0"/>
                <a:ea typeface="Soberana Sans" charset="0"/>
                <a:cs typeface="Soberana Sans" charset="0"/>
              </a:rPr>
              <a:t>RESPONSABILIDADES DE LA INSTANCIA NORMATIVA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856" y="1176898"/>
            <a:ext cx="715398" cy="71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682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2 Diagrama"/>
          <p:cNvGraphicFramePr/>
          <p:nvPr>
            <p:extLst>
              <p:ext uri="{D42A27DB-BD31-4B8C-83A1-F6EECF244321}">
                <p14:modId xmlns:p14="http://schemas.microsoft.com/office/powerpoint/2010/main" val="3468733075"/>
              </p:ext>
            </p:extLst>
          </p:nvPr>
        </p:nvGraphicFramePr>
        <p:xfrm>
          <a:off x="614597" y="2027373"/>
          <a:ext cx="11197652" cy="4673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23" y="1167327"/>
            <a:ext cx="9065698" cy="860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ángulo 5"/>
          <p:cNvSpPr>
            <a:spLocks noChangeArrowheads="1"/>
          </p:cNvSpPr>
          <p:nvPr/>
        </p:nvSpPr>
        <p:spPr bwMode="auto">
          <a:xfrm>
            <a:off x="258183" y="1324032"/>
            <a:ext cx="8050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MX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berana Sans" charset="0"/>
                <a:ea typeface="Soberana Sans" charset="0"/>
                <a:cs typeface="Soberana Sans" charset="0"/>
              </a:rPr>
              <a:t>RESPONSABILIDADES DE LAS INSTANCIAS EJECUTORAS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856" y="1176898"/>
            <a:ext cx="715398" cy="71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22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2 Diagrama"/>
          <p:cNvGraphicFramePr/>
          <p:nvPr>
            <p:extLst>
              <p:ext uri="{D42A27DB-BD31-4B8C-83A1-F6EECF244321}">
                <p14:modId xmlns:p14="http://schemas.microsoft.com/office/powerpoint/2010/main" val="3336824875"/>
              </p:ext>
            </p:extLst>
          </p:nvPr>
        </p:nvGraphicFramePr>
        <p:xfrm>
          <a:off x="614597" y="2027373"/>
          <a:ext cx="11197652" cy="4673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23" y="1167327"/>
            <a:ext cx="9065698" cy="860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ángulo 5"/>
          <p:cNvSpPr>
            <a:spLocks noChangeArrowheads="1"/>
          </p:cNvSpPr>
          <p:nvPr/>
        </p:nvSpPr>
        <p:spPr bwMode="auto">
          <a:xfrm>
            <a:off x="258183" y="1324032"/>
            <a:ext cx="8050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MX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berana Sans" charset="0"/>
                <a:ea typeface="Soberana Sans" charset="0"/>
                <a:cs typeface="Soberana Sans" charset="0"/>
              </a:rPr>
              <a:t>RESPONSABILIDADES DE LAS INSTANCIAS EJECUTORAS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856" y="1176898"/>
            <a:ext cx="715398" cy="71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094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23" y="1167327"/>
            <a:ext cx="6457410" cy="856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4"/>
          <p:cNvSpPr>
            <a:spLocks noChangeArrowheads="1"/>
          </p:cNvSpPr>
          <p:nvPr/>
        </p:nvSpPr>
        <p:spPr bwMode="auto">
          <a:xfrm>
            <a:off x="-348919" y="1354012"/>
            <a:ext cx="68096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MX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berana Sans" charset="0"/>
                <a:ea typeface="Soberana Sans" charset="0"/>
                <a:cs typeface="Soberana Sans" charset="0"/>
              </a:rPr>
              <a:t>PARTICIPACIÓN DE LOS ÓRGANOS DE CONTROL</a:t>
            </a:r>
          </a:p>
        </p:txBody>
      </p:sp>
      <p:pic>
        <p:nvPicPr>
          <p:cNvPr id="6" name="Imagen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0" y="2156675"/>
            <a:ext cx="11120887" cy="234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1189220" y="2891589"/>
            <a:ext cx="92139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MX" b="1" dirty="0">
                <a:solidFill>
                  <a:schemeClr val="bg1"/>
                </a:solidFill>
                <a:latin typeface="Soberana Sans" charset="0"/>
                <a:ea typeface="Soberana Sans" charset="0"/>
                <a:cs typeface="Soberana Sans" charset="0"/>
              </a:rPr>
              <a:t>Órganos Internos de Control</a:t>
            </a:r>
          </a:p>
          <a:p>
            <a:pPr algn="just">
              <a:defRPr/>
            </a:pPr>
            <a:endParaRPr lang="es-MX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endParaRPr>
          </a:p>
          <a:p>
            <a:pPr algn="just">
              <a:defRPr/>
            </a:pPr>
            <a:r>
              <a:rPr lang="es-MX" dirty="0">
                <a:solidFill>
                  <a:schemeClr val="bg1"/>
                </a:solidFill>
                <a:latin typeface="Soberana Sans" charset="0"/>
                <a:ea typeface="Soberana Sans" charset="0"/>
                <a:cs typeface="Soberana Sans" charset="0"/>
              </a:rPr>
              <a:t>Promover y verificar las actividades de promoción que realice la Instancia Normativa y sus Representaciones</a:t>
            </a:r>
            <a:endParaRPr lang="es-MX" sz="1600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endParaRPr>
          </a:p>
        </p:txBody>
      </p:sp>
      <p:pic>
        <p:nvPicPr>
          <p:cNvPr id="8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8959" y="4408154"/>
            <a:ext cx="11722309" cy="236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1189220" y="5036136"/>
            <a:ext cx="921395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MX" b="1" dirty="0">
                <a:solidFill>
                  <a:schemeClr val="bg1"/>
                </a:solidFill>
                <a:latin typeface="Soberana Sans" charset="0"/>
                <a:ea typeface="Soberana Sans" charset="0"/>
                <a:cs typeface="Soberana Sans" charset="0"/>
              </a:rPr>
              <a:t>Órganos Estatales y Municipales de Control</a:t>
            </a:r>
          </a:p>
          <a:p>
            <a:pPr algn="just">
              <a:defRPr/>
            </a:pPr>
            <a:endParaRPr lang="es-MX" dirty="0">
              <a:solidFill>
                <a:schemeClr val="bg1"/>
              </a:solidFill>
              <a:latin typeface="Soberana Sans" charset="0"/>
              <a:ea typeface="Soberana Sans" charset="0"/>
              <a:cs typeface="Soberana Sans" charset="0"/>
            </a:endParaRPr>
          </a:p>
          <a:p>
            <a:pPr algn="just">
              <a:defRPr/>
            </a:pPr>
            <a:r>
              <a:rPr lang="es-MX" dirty="0">
                <a:solidFill>
                  <a:schemeClr val="bg1"/>
                </a:solidFill>
                <a:latin typeface="Soberana Sans" charset="0"/>
                <a:ea typeface="Soberana Sans" charset="0"/>
                <a:cs typeface="Soberana Sans" charset="0"/>
              </a:rPr>
              <a:t>Promover y verificar las actividades de promoción que realicen las ejecutoras, cuando se trate de Gobiernos Estatales y Municipales, en términos de los Acuerdos y Convenios de Coordinación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009" y="1151308"/>
            <a:ext cx="715398" cy="71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789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>
            <a:extLst>
              <a:ext uri="{FF2B5EF4-FFF2-40B4-BE49-F238E27FC236}">
                <a16:creationId xmlns:a16="http://schemas.microsoft.com/office/drawing/2014/main" id="{17760547-2198-43D6-ADD5-BE882C96EB16}"/>
              </a:ext>
            </a:extLst>
          </p:cNvPr>
          <p:cNvGraphicFramePr/>
          <p:nvPr>
            <p:extLst/>
          </p:nvPr>
        </p:nvGraphicFramePr>
        <p:xfrm>
          <a:off x="4710113" y="977733"/>
          <a:ext cx="7311830" cy="5793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4E6B774A-5D45-4477-B0ED-9BBF622336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1134561"/>
            <a:ext cx="293370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4 CuadroTexto">
            <a:extLst>
              <a:ext uri="{FF2B5EF4-FFF2-40B4-BE49-F238E27FC236}">
                <a16:creationId xmlns:a16="http://schemas.microsoft.com/office/drawing/2014/main" id="{2A26488A-C3AC-4A50-AD92-68DB8BF9A9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881" y="1134561"/>
            <a:ext cx="254793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ES_tradnl"/>
            </a:defPPr>
            <a:lvl1pPr>
              <a:defRPr sz="2400">
                <a:solidFill>
                  <a:schemeClr val="bg1"/>
                </a:solidFill>
                <a:latin typeface="Soberana Sans"/>
                <a:ea typeface="Soberana Sans"/>
                <a:cs typeface="Soberana Sans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pPr algn="ctr"/>
            <a:r>
              <a:rPr lang="es-MX" altLang="es-MX" sz="1400" dirty="0"/>
              <a:t>INFORMACIÓN QUE  CAPTURAN EN EL SICS LAS INSTANCIAS EJECUTORAS</a:t>
            </a:r>
            <a:endParaRPr lang="es-ES" altLang="es-MX" sz="1400" dirty="0"/>
          </a:p>
        </p:txBody>
      </p:sp>
    </p:spTree>
    <p:extLst>
      <p:ext uri="{BB962C8B-B14F-4D97-AF65-F5344CB8AC3E}">
        <p14:creationId xmlns:p14="http://schemas.microsoft.com/office/powerpoint/2010/main" val="19185515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1934</TotalTime>
  <Words>566</Words>
  <Application>Microsoft Office PowerPoint</Application>
  <PresentationFormat>Panorámica</PresentationFormat>
  <Paragraphs>45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Soberana Sans</vt:lpstr>
      <vt:lpstr>Soberana Titular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Isra Cardenas</dc:creator>
  <cp:lastModifiedBy>Carlos Alberto Miranda Sarabia</cp:lastModifiedBy>
  <cp:revision>79</cp:revision>
  <dcterms:created xsi:type="dcterms:W3CDTF">2016-06-08T16:32:31Z</dcterms:created>
  <dcterms:modified xsi:type="dcterms:W3CDTF">2018-08-27T15:24:02Z</dcterms:modified>
</cp:coreProperties>
</file>